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65" r:id="rId4"/>
    <p:sldId id="275" r:id="rId5"/>
    <p:sldId id="276" r:id="rId6"/>
    <p:sldId id="28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8D5C4-05ED-44E5-94D7-59D3602603A4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63AB7B2-9066-4D7F-AAAA-7D9A88BA422D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m:oMathPara>
              </a14:m>
              <a:endParaRPr lang="ru-RU" sz="3500" dirty="0"/>
            </a:p>
          </dgm:t>
        </dgm:pt>
      </mc:Choice>
      <mc:Fallback xmlns="">
        <dgm:pt modelId="{663AB7B2-9066-4D7F-AAAA-7D9A88BA422D}">
          <dgm:prSet phldrT="[Текст]" custT="1"/>
          <dgm:spPr/>
          <dgm:t>
            <a:bodyPr/>
            <a:lstStyle/>
            <a:p>
              <a:pPr/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𝑈=3/2 𝜈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𝑅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𝑇=3/2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𝑝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𝑉 </a:t>
              </a:r>
              <a:endParaRPr lang="ru-RU" sz="3500" dirty="0"/>
            </a:p>
          </dgm:t>
        </dgm:pt>
      </mc:Fallback>
    </mc:AlternateContent>
    <dgm:pt modelId="{38FD5665-7EA1-4B2C-A703-5A9DB56C6BB2}" type="parTrans" cxnId="{34235DE3-D46F-4096-BFF5-D051E11D7567}">
      <dgm:prSet/>
      <dgm:spPr/>
      <dgm:t>
        <a:bodyPr/>
        <a:lstStyle/>
        <a:p>
          <a:endParaRPr lang="ru-RU"/>
        </a:p>
      </dgm:t>
    </dgm:pt>
    <dgm:pt modelId="{2C0F9C89-BBE5-4443-B07D-1A933754560D}" type="sibTrans" cxnId="{34235DE3-D46F-4096-BFF5-D051E11D756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3728C25-E086-4A51-A3ED-ACD73FE50D0B}">
          <dgm:prSet phldrT="[Текст]" custT="1"/>
          <dgm:spPr/>
          <dgm:t>
            <a:bodyPr/>
            <a:lstStyle/>
            <a:p>
              <a:pPr algn="ctr">
                <a:buNone/>
              </a:pPr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𝐴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sSub>
                    <m:sSub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e>
                    <m:sub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sub>
                  </m:sSub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∆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𝑉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𝜈</m:t>
                  </m:r>
                  <m:r>
                    <a:rPr lang="en-US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𝑅</m:t>
                  </m:r>
                  <m:r>
                    <a:rPr lang="en-US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𝑇</m:t>
                  </m:r>
                </m:oMath>
              </a14:m>
              <a:r>
                <a:rPr lang="uz-Latn-UZ" sz="3500" dirty="0"/>
                <a:t> </a:t>
              </a:r>
              <a:endParaRPr lang="ru-RU" sz="3500" dirty="0"/>
            </a:p>
          </dgm:t>
        </dgm:pt>
      </mc:Choice>
      <mc:Fallback xmlns="">
        <dgm:pt modelId="{03728C25-E086-4A51-A3ED-ACD73FE50D0B}">
          <dgm:prSet phldrT="[Текст]" custT="1"/>
          <dgm:spPr/>
          <dgm:t>
            <a:bodyPr/>
            <a:lstStyle/>
            <a:p>
              <a:pPr algn="ctr">
                <a:buNone/>
              </a:pP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𝐴=𝑝_1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∆𝑉=𝜈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𝑅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𝑇</a:t>
              </a:r>
              <a:r>
                <a:rPr lang="uz-Latn-UZ" sz="3500" dirty="0"/>
                <a:t> </a:t>
              </a:r>
              <a:endParaRPr lang="ru-RU" sz="3500" dirty="0"/>
            </a:p>
          </dgm:t>
        </dgm:pt>
      </mc:Fallback>
    </mc:AlternateContent>
    <dgm:pt modelId="{D2583000-CCA1-40B6-B58A-79AC753AC6CB}" type="parTrans" cxnId="{9EE4BA41-8696-44D7-A0EA-BD78F88C528F}">
      <dgm:prSet/>
      <dgm:spPr/>
      <dgm:t>
        <a:bodyPr/>
        <a:lstStyle/>
        <a:p>
          <a:endParaRPr lang="ru-RU"/>
        </a:p>
      </dgm:t>
    </dgm:pt>
    <dgm:pt modelId="{6B3E0D94-53C6-49BF-B1CF-AB047D1F24FA}" type="sibTrans" cxnId="{9EE4BA41-8696-44D7-A0EA-BD78F88C528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625F15D-7C8D-4E87-A4DF-629856D8949F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00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00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𝐶</m:t>
                  </m:r>
                  <m:r>
                    <a:rPr lang="en-US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uz-Latn-UZ" sz="4000" i="1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∆</m:t>
                  </m:r>
                  <m:r>
                    <a:rPr lang="uz-Latn-UZ" sz="4000" i="1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𝑇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𝑐</m:t>
                  </m:r>
                  <m:r>
                    <a:rPr lang="en-US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𝑚</m:t>
                  </m:r>
                  <m:r>
                    <a:rPr lang="en-US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∆</m:t>
                  </m:r>
                  <m:r>
                    <a:rPr lang="uz-Latn-UZ" sz="4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𝑇</m:t>
                  </m:r>
                </m:oMath>
              </a14:m>
              <a:r>
                <a:rPr lang="uz-Latn-UZ" sz="3500" dirty="0"/>
                <a:t> </a:t>
              </a:r>
              <a:endParaRPr lang="ru-RU" sz="3500" dirty="0"/>
            </a:p>
          </dgm:t>
        </dgm:pt>
      </mc:Choice>
      <mc:Fallback xmlns="">
        <dgm:pt modelId="{B625F15D-7C8D-4E87-A4DF-629856D8949F}">
          <dgm:prSet phldrT="[Текст]" custT="1"/>
          <dgm:spPr/>
          <dgm:t>
            <a:bodyPr/>
            <a:lstStyle/>
            <a:p>
              <a:pPr algn="ctr"/>
              <a:r>
                <a:rPr lang="uz-Latn-UZ" sz="4000" i="0">
                  <a:latin typeface="Cambria Math" panose="02040503050406030204" pitchFamily="18" charset="0"/>
                  <a:cs typeface="Arial" panose="020B0604020202020204" pitchFamily="34" charset="0"/>
                </a:rPr>
                <a:t>𝑄=𝐶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∆𝑇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=𝑐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𝑚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∆𝑇</a:t>
              </a:r>
              <a:r>
                <a:rPr lang="uz-Latn-UZ" sz="3500" dirty="0"/>
                <a:t> </a:t>
              </a:r>
              <a:endParaRPr lang="ru-RU" sz="3500" dirty="0"/>
            </a:p>
          </dgm:t>
        </dgm:pt>
      </mc:Fallback>
    </mc:AlternateContent>
    <dgm:pt modelId="{EA40F11A-7DBD-418C-AAB4-0D49005E5342}" type="parTrans" cxnId="{735E6B84-6D07-4C52-9B81-F4F4B5F71ECC}">
      <dgm:prSet/>
      <dgm:spPr/>
      <dgm:t>
        <a:bodyPr/>
        <a:lstStyle/>
        <a:p>
          <a:endParaRPr lang="ru-RU"/>
        </a:p>
      </dgm:t>
    </dgm:pt>
    <dgm:pt modelId="{4EB02DE2-2A00-474D-954F-CCACB17F3D4B}" type="sibTrans" cxnId="{735E6B84-6D07-4C52-9B81-F4F4B5F71ECC}">
      <dgm:prSet/>
      <dgm:spPr/>
      <dgm:t>
        <a:bodyPr/>
        <a:lstStyle/>
        <a:p>
          <a:endParaRPr lang="ru-RU"/>
        </a:p>
      </dgm:t>
    </dgm:pt>
    <dgm:pt modelId="{ED34F068-0A2A-4D3C-8A98-391DF500D05C}" type="pres">
      <dgm:prSet presAssocID="{9CB8D5C4-05ED-44E5-94D7-59D3602603A4}" presName="outerComposite" presStyleCnt="0">
        <dgm:presLayoutVars>
          <dgm:chMax val="5"/>
          <dgm:dir/>
          <dgm:resizeHandles val="exact"/>
        </dgm:presLayoutVars>
      </dgm:prSet>
      <dgm:spPr/>
    </dgm:pt>
    <dgm:pt modelId="{479647E1-89F8-482B-821F-BFDBD9983513}" type="pres">
      <dgm:prSet presAssocID="{9CB8D5C4-05ED-44E5-94D7-59D3602603A4}" presName="dummyMaxCanvas" presStyleCnt="0">
        <dgm:presLayoutVars/>
      </dgm:prSet>
      <dgm:spPr/>
    </dgm:pt>
    <dgm:pt modelId="{F75FC5A3-5297-4CBC-A2B9-DDCA0F31B75D}" type="pres">
      <dgm:prSet presAssocID="{9CB8D5C4-05ED-44E5-94D7-59D3602603A4}" presName="ThreeNodes_1" presStyleLbl="node1" presStyleIdx="0" presStyleCnt="3">
        <dgm:presLayoutVars>
          <dgm:bulletEnabled val="1"/>
        </dgm:presLayoutVars>
      </dgm:prSet>
      <dgm:spPr/>
    </dgm:pt>
    <dgm:pt modelId="{F794EDA0-4C63-4C56-9C1D-672F14A9A4C1}" type="pres">
      <dgm:prSet presAssocID="{9CB8D5C4-05ED-44E5-94D7-59D3602603A4}" presName="ThreeNodes_2" presStyleLbl="node1" presStyleIdx="1" presStyleCnt="3">
        <dgm:presLayoutVars>
          <dgm:bulletEnabled val="1"/>
        </dgm:presLayoutVars>
      </dgm:prSet>
      <dgm:spPr/>
    </dgm:pt>
    <dgm:pt modelId="{807D80BA-3BF2-438E-8073-A073F11EC49F}" type="pres">
      <dgm:prSet presAssocID="{9CB8D5C4-05ED-44E5-94D7-59D3602603A4}" presName="ThreeNodes_3" presStyleLbl="node1" presStyleIdx="2" presStyleCnt="3">
        <dgm:presLayoutVars>
          <dgm:bulletEnabled val="1"/>
        </dgm:presLayoutVars>
      </dgm:prSet>
      <dgm:spPr/>
    </dgm:pt>
    <dgm:pt modelId="{9A68CCC5-E2DD-4F16-B8AE-58B98523D0C5}" type="pres">
      <dgm:prSet presAssocID="{9CB8D5C4-05ED-44E5-94D7-59D3602603A4}" presName="ThreeConn_1-2" presStyleLbl="fgAccFollowNode1" presStyleIdx="0" presStyleCnt="2">
        <dgm:presLayoutVars>
          <dgm:bulletEnabled val="1"/>
        </dgm:presLayoutVars>
      </dgm:prSet>
      <dgm:spPr/>
    </dgm:pt>
    <dgm:pt modelId="{BB7B4E82-DEBA-4A1C-90F0-ADB522B24784}" type="pres">
      <dgm:prSet presAssocID="{9CB8D5C4-05ED-44E5-94D7-59D3602603A4}" presName="ThreeConn_2-3" presStyleLbl="fgAccFollowNode1" presStyleIdx="1" presStyleCnt="2">
        <dgm:presLayoutVars>
          <dgm:bulletEnabled val="1"/>
        </dgm:presLayoutVars>
      </dgm:prSet>
      <dgm:spPr/>
    </dgm:pt>
    <dgm:pt modelId="{65CAC649-AD7F-463A-9DB3-32CD23072645}" type="pres">
      <dgm:prSet presAssocID="{9CB8D5C4-05ED-44E5-94D7-59D3602603A4}" presName="ThreeNodes_1_text" presStyleLbl="node1" presStyleIdx="2" presStyleCnt="3">
        <dgm:presLayoutVars>
          <dgm:bulletEnabled val="1"/>
        </dgm:presLayoutVars>
      </dgm:prSet>
      <dgm:spPr/>
    </dgm:pt>
    <dgm:pt modelId="{69403353-5787-4E16-A5EC-4ABCD419D458}" type="pres">
      <dgm:prSet presAssocID="{9CB8D5C4-05ED-44E5-94D7-59D3602603A4}" presName="ThreeNodes_2_text" presStyleLbl="node1" presStyleIdx="2" presStyleCnt="3">
        <dgm:presLayoutVars>
          <dgm:bulletEnabled val="1"/>
        </dgm:presLayoutVars>
      </dgm:prSet>
      <dgm:spPr/>
    </dgm:pt>
    <dgm:pt modelId="{B52EC379-F652-4C36-872A-AB92920DD594}" type="pres">
      <dgm:prSet presAssocID="{9CB8D5C4-05ED-44E5-94D7-59D3602603A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A9CF25-18AE-4DE5-9930-CEC35E602F29}" type="presOf" srcId="{663AB7B2-9066-4D7F-AAAA-7D9A88BA422D}" destId="{65CAC649-AD7F-463A-9DB3-32CD23072645}" srcOrd="1" destOrd="0" presId="urn:microsoft.com/office/officeart/2005/8/layout/vProcess5"/>
    <dgm:cxn modelId="{9EE4BA41-8696-44D7-A0EA-BD78F88C528F}" srcId="{9CB8D5C4-05ED-44E5-94D7-59D3602603A4}" destId="{03728C25-E086-4A51-A3ED-ACD73FE50D0B}" srcOrd="1" destOrd="0" parTransId="{D2583000-CCA1-40B6-B58A-79AC753AC6CB}" sibTransId="{6B3E0D94-53C6-49BF-B1CF-AB047D1F24FA}"/>
    <dgm:cxn modelId="{47DED742-B23A-4459-9AC8-82291177DA29}" type="presOf" srcId="{9CB8D5C4-05ED-44E5-94D7-59D3602603A4}" destId="{ED34F068-0A2A-4D3C-8A98-391DF500D05C}" srcOrd="0" destOrd="0" presId="urn:microsoft.com/office/officeart/2005/8/layout/vProcess5"/>
    <dgm:cxn modelId="{53DF5A6F-E859-4481-8D6D-A6BE5E88CD22}" type="presOf" srcId="{03728C25-E086-4A51-A3ED-ACD73FE50D0B}" destId="{69403353-5787-4E16-A5EC-4ABCD419D458}" srcOrd="1" destOrd="0" presId="urn:microsoft.com/office/officeart/2005/8/layout/vProcess5"/>
    <dgm:cxn modelId="{735E6B84-6D07-4C52-9B81-F4F4B5F71ECC}" srcId="{9CB8D5C4-05ED-44E5-94D7-59D3602603A4}" destId="{B625F15D-7C8D-4E87-A4DF-629856D8949F}" srcOrd="2" destOrd="0" parTransId="{EA40F11A-7DBD-418C-AAB4-0D49005E5342}" sibTransId="{4EB02DE2-2A00-474D-954F-CCACB17F3D4B}"/>
    <dgm:cxn modelId="{DC6FD6B1-1ADE-4358-BD68-31F759061750}" type="presOf" srcId="{03728C25-E086-4A51-A3ED-ACD73FE50D0B}" destId="{F794EDA0-4C63-4C56-9C1D-672F14A9A4C1}" srcOrd="0" destOrd="0" presId="urn:microsoft.com/office/officeart/2005/8/layout/vProcess5"/>
    <dgm:cxn modelId="{422EA7B5-6A93-49D0-A5CD-3214D3C244E5}" type="presOf" srcId="{B625F15D-7C8D-4E87-A4DF-629856D8949F}" destId="{807D80BA-3BF2-438E-8073-A073F11EC49F}" srcOrd="0" destOrd="0" presId="urn:microsoft.com/office/officeart/2005/8/layout/vProcess5"/>
    <dgm:cxn modelId="{CCC848C1-AC8B-44F9-A9B0-9422AE14EE44}" type="presOf" srcId="{B625F15D-7C8D-4E87-A4DF-629856D8949F}" destId="{B52EC379-F652-4C36-872A-AB92920DD594}" srcOrd="1" destOrd="0" presId="urn:microsoft.com/office/officeart/2005/8/layout/vProcess5"/>
    <dgm:cxn modelId="{F7DF1CD7-8D3F-4DB2-A0DF-47A9E198BEF9}" type="presOf" srcId="{6B3E0D94-53C6-49BF-B1CF-AB047D1F24FA}" destId="{BB7B4E82-DEBA-4A1C-90F0-ADB522B24784}" srcOrd="0" destOrd="0" presId="urn:microsoft.com/office/officeart/2005/8/layout/vProcess5"/>
    <dgm:cxn modelId="{34235DE3-D46F-4096-BFF5-D051E11D7567}" srcId="{9CB8D5C4-05ED-44E5-94D7-59D3602603A4}" destId="{663AB7B2-9066-4D7F-AAAA-7D9A88BA422D}" srcOrd="0" destOrd="0" parTransId="{38FD5665-7EA1-4B2C-A703-5A9DB56C6BB2}" sibTransId="{2C0F9C89-BBE5-4443-B07D-1A933754560D}"/>
    <dgm:cxn modelId="{1AF775EE-F22D-42CD-B07D-D72501B19A64}" type="presOf" srcId="{2C0F9C89-BBE5-4443-B07D-1A933754560D}" destId="{9A68CCC5-E2DD-4F16-B8AE-58B98523D0C5}" srcOrd="0" destOrd="0" presId="urn:microsoft.com/office/officeart/2005/8/layout/vProcess5"/>
    <dgm:cxn modelId="{F9D343FF-136B-4B88-ABD1-B63CA5B0E9D9}" type="presOf" srcId="{663AB7B2-9066-4D7F-AAAA-7D9A88BA422D}" destId="{F75FC5A3-5297-4CBC-A2B9-DDCA0F31B75D}" srcOrd="0" destOrd="0" presId="urn:microsoft.com/office/officeart/2005/8/layout/vProcess5"/>
    <dgm:cxn modelId="{031960A5-3113-40EF-8EB4-349DF4222E1F}" type="presParOf" srcId="{ED34F068-0A2A-4D3C-8A98-391DF500D05C}" destId="{479647E1-89F8-482B-821F-BFDBD9983513}" srcOrd="0" destOrd="0" presId="urn:microsoft.com/office/officeart/2005/8/layout/vProcess5"/>
    <dgm:cxn modelId="{1444EE5D-0D7A-4246-BBBF-AC91F4D6D6C7}" type="presParOf" srcId="{ED34F068-0A2A-4D3C-8A98-391DF500D05C}" destId="{F75FC5A3-5297-4CBC-A2B9-DDCA0F31B75D}" srcOrd="1" destOrd="0" presId="urn:microsoft.com/office/officeart/2005/8/layout/vProcess5"/>
    <dgm:cxn modelId="{3FCAA0C5-7640-4446-9664-15FCCF416D4F}" type="presParOf" srcId="{ED34F068-0A2A-4D3C-8A98-391DF500D05C}" destId="{F794EDA0-4C63-4C56-9C1D-672F14A9A4C1}" srcOrd="2" destOrd="0" presId="urn:microsoft.com/office/officeart/2005/8/layout/vProcess5"/>
    <dgm:cxn modelId="{F7D80A2C-F604-4C17-B025-0C6227B8B6F8}" type="presParOf" srcId="{ED34F068-0A2A-4D3C-8A98-391DF500D05C}" destId="{807D80BA-3BF2-438E-8073-A073F11EC49F}" srcOrd="3" destOrd="0" presId="urn:microsoft.com/office/officeart/2005/8/layout/vProcess5"/>
    <dgm:cxn modelId="{D6F7E3F8-E2D2-4817-A37D-97DF39DB6E80}" type="presParOf" srcId="{ED34F068-0A2A-4D3C-8A98-391DF500D05C}" destId="{9A68CCC5-E2DD-4F16-B8AE-58B98523D0C5}" srcOrd="4" destOrd="0" presId="urn:microsoft.com/office/officeart/2005/8/layout/vProcess5"/>
    <dgm:cxn modelId="{C7A181C7-A780-4025-AB1D-05A19F559E8A}" type="presParOf" srcId="{ED34F068-0A2A-4D3C-8A98-391DF500D05C}" destId="{BB7B4E82-DEBA-4A1C-90F0-ADB522B24784}" srcOrd="5" destOrd="0" presId="urn:microsoft.com/office/officeart/2005/8/layout/vProcess5"/>
    <dgm:cxn modelId="{CAE1638C-FBE1-48FC-A753-073E42F45F1B}" type="presParOf" srcId="{ED34F068-0A2A-4D3C-8A98-391DF500D05C}" destId="{65CAC649-AD7F-463A-9DB3-32CD23072645}" srcOrd="6" destOrd="0" presId="urn:microsoft.com/office/officeart/2005/8/layout/vProcess5"/>
    <dgm:cxn modelId="{79CD6FD6-CE01-413A-B121-9F483018D386}" type="presParOf" srcId="{ED34F068-0A2A-4D3C-8A98-391DF500D05C}" destId="{69403353-5787-4E16-A5EC-4ABCD419D458}" srcOrd="7" destOrd="0" presId="urn:microsoft.com/office/officeart/2005/8/layout/vProcess5"/>
    <dgm:cxn modelId="{2D996B2C-8C50-4ADD-AFA4-194C93D8823F}" type="presParOf" srcId="{ED34F068-0A2A-4D3C-8A98-391DF500D05C}" destId="{B52EC379-F652-4C36-872A-AB92920DD5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8D5C4-05ED-44E5-94D7-59D3602603A4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AB7B2-9066-4D7F-AAAA-7D9A88BA422D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8FD5665-7EA1-4B2C-A703-5A9DB56C6BB2}" type="parTrans" cxnId="{34235DE3-D46F-4096-BFF5-D051E11D7567}">
      <dgm:prSet/>
      <dgm:spPr/>
      <dgm:t>
        <a:bodyPr/>
        <a:lstStyle/>
        <a:p>
          <a:endParaRPr lang="ru-RU"/>
        </a:p>
      </dgm:t>
    </dgm:pt>
    <dgm:pt modelId="{2C0F9C89-BBE5-4443-B07D-1A933754560D}" type="sibTrans" cxnId="{34235DE3-D46F-4096-BFF5-D051E11D7567}">
      <dgm:prSet/>
      <dgm:spPr/>
      <dgm:t>
        <a:bodyPr/>
        <a:lstStyle/>
        <a:p>
          <a:endParaRPr lang="ru-RU"/>
        </a:p>
      </dgm:t>
    </dgm:pt>
    <dgm:pt modelId="{03728C25-E086-4A51-A3ED-ACD73FE50D0B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2583000-CCA1-40B6-B58A-79AC753AC6CB}" type="parTrans" cxnId="{9EE4BA41-8696-44D7-A0EA-BD78F88C528F}">
      <dgm:prSet/>
      <dgm:spPr/>
      <dgm:t>
        <a:bodyPr/>
        <a:lstStyle/>
        <a:p>
          <a:endParaRPr lang="ru-RU"/>
        </a:p>
      </dgm:t>
    </dgm:pt>
    <dgm:pt modelId="{6B3E0D94-53C6-49BF-B1CF-AB047D1F24FA}" type="sibTrans" cxnId="{9EE4BA41-8696-44D7-A0EA-BD78F88C528F}">
      <dgm:prSet/>
      <dgm:spPr/>
      <dgm:t>
        <a:bodyPr/>
        <a:lstStyle/>
        <a:p>
          <a:endParaRPr lang="ru-RU"/>
        </a:p>
      </dgm:t>
    </dgm:pt>
    <dgm:pt modelId="{B625F15D-7C8D-4E87-A4DF-629856D8949F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A40F11A-7DBD-418C-AAB4-0D49005E5342}" type="parTrans" cxnId="{735E6B84-6D07-4C52-9B81-F4F4B5F71ECC}">
      <dgm:prSet/>
      <dgm:spPr/>
      <dgm:t>
        <a:bodyPr/>
        <a:lstStyle/>
        <a:p>
          <a:endParaRPr lang="ru-RU"/>
        </a:p>
      </dgm:t>
    </dgm:pt>
    <dgm:pt modelId="{4EB02DE2-2A00-474D-954F-CCACB17F3D4B}" type="sibTrans" cxnId="{735E6B84-6D07-4C52-9B81-F4F4B5F71ECC}">
      <dgm:prSet/>
      <dgm:spPr/>
      <dgm:t>
        <a:bodyPr/>
        <a:lstStyle/>
        <a:p>
          <a:endParaRPr lang="ru-RU"/>
        </a:p>
      </dgm:t>
    </dgm:pt>
    <dgm:pt modelId="{ED34F068-0A2A-4D3C-8A98-391DF500D05C}" type="pres">
      <dgm:prSet presAssocID="{9CB8D5C4-05ED-44E5-94D7-59D3602603A4}" presName="outerComposite" presStyleCnt="0">
        <dgm:presLayoutVars>
          <dgm:chMax val="5"/>
          <dgm:dir/>
          <dgm:resizeHandles val="exact"/>
        </dgm:presLayoutVars>
      </dgm:prSet>
      <dgm:spPr/>
    </dgm:pt>
    <dgm:pt modelId="{479647E1-89F8-482B-821F-BFDBD9983513}" type="pres">
      <dgm:prSet presAssocID="{9CB8D5C4-05ED-44E5-94D7-59D3602603A4}" presName="dummyMaxCanvas" presStyleCnt="0">
        <dgm:presLayoutVars/>
      </dgm:prSet>
      <dgm:spPr/>
    </dgm:pt>
    <dgm:pt modelId="{F75FC5A3-5297-4CBC-A2B9-DDCA0F31B75D}" type="pres">
      <dgm:prSet presAssocID="{9CB8D5C4-05ED-44E5-94D7-59D3602603A4}" presName="ThreeNodes_1" presStyleLbl="node1" presStyleIdx="0" presStyleCnt="3">
        <dgm:presLayoutVars>
          <dgm:bulletEnabled val="1"/>
        </dgm:presLayoutVars>
      </dgm:prSet>
      <dgm:spPr/>
    </dgm:pt>
    <dgm:pt modelId="{F794EDA0-4C63-4C56-9C1D-672F14A9A4C1}" type="pres">
      <dgm:prSet presAssocID="{9CB8D5C4-05ED-44E5-94D7-59D3602603A4}" presName="ThreeNodes_2" presStyleLbl="node1" presStyleIdx="1" presStyleCnt="3">
        <dgm:presLayoutVars>
          <dgm:bulletEnabled val="1"/>
        </dgm:presLayoutVars>
      </dgm:prSet>
      <dgm:spPr/>
    </dgm:pt>
    <dgm:pt modelId="{807D80BA-3BF2-438E-8073-A073F11EC49F}" type="pres">
      <dgm:prSet presAssocID="{9CB8D5C4-05ED-44E5-94D7-59D3602603A4}" presName="ThreeNodes_3" presStyleLbl="node1" presStyleIdx="2" presStyleCnt="3">
        <dgm:presLayoutVars>
          <dgm:bulletEnabled val="1"/>
        </dgm:presLayoutVars>
      </dgm:prSet>
      <dgm:spPr/>
    </dgm:pt>
    <dgm:pt modelId="{9A68CCC5-E2DD-4F16-B8AE-58B98523D0C5}" type="pres">
      <dgm:prSet presAssocID="{9CB8D5C4-05ED-44E5-94D7-59D3602603A4}" presName="ThreeConn_1-2" presStyleLbl="fgAccFollowNode1" presStyleIdx="0" presStyleCnt="2">
        <dgm:presLayoutVars>
          <dgm:bulletEnabled val="1"/>
        </dgm:presLayoutVars>
      </dgm:prSet>
      <dgm:spPr/>
    </dgm:pt>
    <dgm:pt modelId="{BB7B4E82-DEBA-4A1C-90F0-ADB522B24784}" type="pres">
      <dgm:prSet presAssocID="{9CB8D5C4-05ED-44E5-94D7-59D3602603A4}" presName="ThreeConn_2-3" presStyleLbl="fgAccFollowNode1" presStyleIdx="1" presStyleCnt="2">
        <dgm:presLayoutVars>
          <dgm:bulletEnabled val="1"/>
        </dgm:presLayoutVars>
      </dgm:prSet>
      <dgm:spPr/>
    </dgm:pt>
    <dgm:pt modelId="{65CAC649-AD7F-463A-9DB3-32CD23072645}" type="pres">
      <dgm:prSet presAssocID="{9CB8D5C4-05ED-44E5-94D7-59D3602603A4}" presName="ThreeNodes_1_text" presStyleLbl="node1" presStyleIdx="2" presStyleCnt="3">
        <dgm:presLayoutVars>
          <dgm:bulletEnabled val="1"/>
        </dgm:presLayoutVars>
      </dgm:prSet>
      <dgm:spPr/>
    </dgm:pt>
    <dgm:pt modelId="{69403353-5787-4E16-A5EC-4ABCD419D458}" type="pres">
      <dgm:prSet presAssocID="{9CB8D5C4-05ED-44E5-94D7-59D3602603A4}" presName="ThreeNodes_2_text" presStyleLbl="node1" presStyleIdx="2" presStyleCnt="3">
        <dgm:presLayoutVars>
          <dgm:bulletEnabled val="1"/>
        </dgm:presLayoutVars>
      </dgm:prSet>
      <dgm:spPr/>
    </dgm:pt>
    <dgm:pt modelId="{B52EC379-F652-4C36-872A-AB92920DD594}" type="pres">
      <dgm:prSet presAssocID="{9CB8D5C4-05ED-44E5-94D7-59D3602603A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A9CF25-18AE-4DE5-9930-CEC35E602F29}" type="presOf" srcId="{663AB7B2-9066-4D7F-AAAA-7D9A88BA422D}" destId="{65CAC649-AD7F-463A-9DB3-32CD23072645}" srcOrd="1" destOrd="0" presId="urn:microsoft.com/office/officeart/2005/8/layout/vProcess5"/>
    <dgm:cxn modelId="{9EE4BA41-8696-44D7-A0EA-BD78F88C528F}" srcId="{9CB8D5C4-05ED-44E5-94D7-59D3602603A4}" destId="{03728C25-E086-4A51-A3ED-ACD73FE50D0B}" srcOrd="1" destOrd="0" parTransId="{D2583000-CCA1-40B6-B58A-79AC753AC6CB}" sibTransId="{6B3E0D94-53C6-49BF-B1CF-AB047D1F24FA}"/>
    <dgm:cxn modelId="{47DED742-B23A-4459-9AC8-82291177DA29}" type="presOf" srcId="{9CB8D5C4-05ED-44E5-94D7-59D3602603A4}" destId="{ED34F068-0A2A-4D3C-8A98-391DF500D05C}" srcOrd="0" destOrd="0" presId="urn:microsoft.com/office/officeart/2005/8/layout/vProcess5"/>
    <dgm:cxn modelId="{53DF5A6F-E859-4481-8D6D-A6BE5E88CD22}" type="presOf" srcId="{03728C25-E086-4A51-A3ED-ACD73FE50D0B}" destId="{69403353-5787-4E16-A5EC-4ABCD419D458}" srcOrd="1" destOrd="0" presId="urn:microsoft.com/office/officeart/2005/8/layout/vProcess5"/>
    <dgm:cxn modelId="{735E6B84-6D07-4C52-9B81-F4F4B5F71ECC}" srcId="{9CB8D5C4-05ED-44E5-94D7-59D3602603A4}" destId="{B625F15D-7C8D-4E87-A4DF-629856D8949F}" srcOrd="2" destOrd="0" parTransId="{EA40F11A-7DBD-418C-AAB4-0D49005E5342}" sibTransId="{4EB02DE2-2A00-474D-954F-CCACB17F3D4B}"/>
    <dgm:cxn modelId="{DC6FD6B1-1ADE-4358-BD68-31F759061750}" type="presOf" srcId="{03728C25-E086-4A51-A3ED-ACD73FE50D0B}" destId="{F794EDA0-4C63-4C56-9C1D-672F14A9A4C1}" srcOrd="0" destOrd="0" presId="urn:microsoft.com/office/officeart/2005/8/layout/vProcess5"/>
    <dgm:cxn modelId="{422EA7B5-6A93-49D0-A5CD-3214D3C244E5}" type="presOf" srcId="{B625F15D-7C8D-4E87-A4DF-629856D8949F}" destId="{807D80BA-3BF2-438E-8073-A073F11EC49F}" srcOrd="0" destOrd="0" presId="urn:microsoft.com/office/officeart/2005/8/layout/vProcess5"/>
    <dgm:cxn modelId="{CCC848C1-AC8B-44F9-A9B0-9422AE14EE44}" type="presOf" srcId="{B625F15D-7C8D-4E87-A4DF-629856D8949F}" destId="{B52EC379-F652-4C36-872A-AB92920DD594}" srcOrd="1" destOrd="0" presId="urn:microsoft.com/office/officeart/2005/8/layout/vProcess5"/>
    <dgm:cxn modelId="{F7DF1CD7-8D3F-4DB2-A0DF-47A9E198BEF9}" type="presOf" srcId="{6B3E0D94-53C6-49BF-B1CF-AB047D1F24FA}" destId="{BB7B4E82-DEBA-4A1C-90F0-ADB522B24784}" srcOrd="0" destOrd="0" presId="urn:microsoft.com/office/officeart/2005/8/layout/vProcess5"/>
    <dgm:cxn modelId="{34235DE3-D46F-4096-BFF5-D051E11D7567}" srcId="{9CB8D5C4-05ED-44E5-94D7-59D3602603A4}" destId="{663AB7B2-9066-4D7F-AAAA-7D9A88BA422D}" srcOrd="0" destOrd="0" parTransId="{38FD5665-7EA1-4B2C-A703-5A9DB56C6BB2}" sibTransId="{2C0F9C89-BBE5-4443-B07D-1A933754560D}"/>
    <dgm:cxn modelId="{1AF775EE-F22D-42CD-B07D-D72501B19A64}" type="presOf" srcId="{2C0F9C89-BBE5-4443-B07D-1A933754560D}" destId="{9A68CCC5-E2DD-4F16-B8AE-58B98523D0C5}" srcOrd="0" destOrd="0" presId="urn:microsoft.com/office/officeart/2005/8/layout/vProcess5"/>
    <dgm:cxn modelId="{F9D343FF-136B-4B88-ABD1-B63CA5B0E9D9}" type="presOf" srcId="{663AB7B2-9066-4D7F-AAAA-7D9A88BA422D}" destId="{F75FC5A3-5297-4CBC-A2B9-DDCA0F31B75D}" srcOrd="0" destOrd="0" presId="urn:microsoft.com/office/officeart/2005/8/layout/vProcess5"/>
    <dgm:cxn modelId="{031960A5-3113-40EF-8EB4-349DF4222E1F}" type="presParOf" srcId="{ED34F068-0A2A-4D3C-8A98-391DF500D05C}" destId="{479647E1-89F8-482B-821F-BFDBD9983513}" srcOrd="0" destOrd="0" presId="urn:microsoft.com/office/officeart/2005/8/layout/vProcess5"/>
    <dgm:cxn modelId="{1444EE5D-0D7A-4246-BBBF-AC91F4D6D6C7}" type="presParOf" srcId="{ED34F068-0A2A-4D3C-8A98-391DF500D05C}" destId="{F75FC5A3-5297-4CBC-A2B9-DDCA0F31B75D}" srcOrd="1" destOrd="0" presId="urn:microsoft.com/office/officeart/2005/8/layout/vProcess5"/>
    <dgm:cxn modelId="{3FCAA0C5-7640-4446-9664-15FCCF416D4F}" type="presParOf" srcId="{ED34F068-0A2A-4D3C-8A98-391DF500D05C}" destId="{F794EDA0-4C63-4C56-9C1D-672F14A9A4C1}" srcOrd="2" destOrd="0" presId="urn:microsoft.com/office/officeart/2005/8/layout/vProcess5"/>
    <dgm:cxn modelId="{F7D80A2C-F604-4C17-B025-0C6227B8B6F8}" type="presParOf" srcId="{ED34F068-0A2A-4D3C-8A98-391DF500D05C}" destId="{807D80BA-3BF2-438E-8073-A073F11EC49F}" srcOrd="3" destOrd="0" presId="urn:microsoft.com/office/officeart/2005/8/layout/vProcess5"/>
    <dgm:cxn modelId="{D6F7E3F8-E2D2-4817-A37D-97DF39DB6E80}" type="presParOf" srcId="{ED34F068-0A2A-4D3C-8A98-391DF500D05C}" destId="{9A68CCC5-E2DD-4F16-B8AE-58B98523D0C5}" srcOrd="4" destOrd="0" presId="urn:microsoft.com/office/officeart/2005/8/layout/vProcess5"/>
    <dgm:cxn modelId="{C7A181C7-A780-4025-AB1D-05A19F559E8A}" type="presParOf" srcId="{ED34F068-0A2A-4D3C-8A98-391DF500D05C}" destId="{BB7B4E82-DEBA-4A1C-90F0-ADB522B24784}" srcOrd="5" destOrd="0" presId="urn:microsoft.com/office/officeart/2005/8/layout/vProcess5"/>
    <dgm:cxn modelId="{CAE1638C-FBE1-48FC-A753-073E42F45F1B}" type="presParOf" srcId="{ED34F068-0A2A-4D3C-8A98-391DF500D05C}" destId="{65CAC649-AD7F-463A-9DB3-32CD23072645}" srcOrd="6" destOrd="0" presId="urn:microsoft.com/office/officeart/2005/8/layout/vProcess5"/>
    <dgm:cxn modelId="{79CD6FD6-CE01-413A-B121-9F483018D386}" type="presParOf" srcId="{ED34F068-0A2A-4D3C-8A98-391DF500D05C}" destId="{69403353-5787-4E16-A5EC-4ABCD419D458}" srcOrd="7" destOrd="0" presId="urn:microsoft.com/office/officeart/2005/8/layout/vProcess5"/>
    <dgm:cxn modelId="{2D996B2C-8C50-4ADD-AFA4-194C93D8823F}" type="presParOf" srcId="{ED34F068-0A2A-4D3C-8A98-391DF500D05C}" destId="{B52EC379-F652-4C36-872A-AB92920DD5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C5A3-5297-4CBC-A2B9-DDCA0F31B75D}">
      <dsp:nvSpPr>
        <dsp:cNvPr id="0" name=""/>
        <dsp:cNvSpPr/>
      </dsp:nvSpPr>
      <dsp:spPr>
        <a:xfrm>
          <a:off x="0" y="0"/>
          <a:ext cx="8938260" cy="164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𝑈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uz-Latn-UZ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uz-Latn-UZ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num>
                  <m:den>
                    <m:r>
                      <a:rPr lang="uz-Latn-UZ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den>
                </m:f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𝜈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𝑅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𝑇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uz-Latn-UZ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uz-Latn-UZ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num>
                  <m:den>
                    <m:r>
                      <a:rPr lang="uz-Latn-UZ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den>
                </m:f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𝑝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𝑉</m:t>
                </m:r>
                <m:r>
                  <a:rPr lang="uz-Latn-UZ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</m:oMath>
            </m:oMathPara>
          </a14:m>
          <a:endParaRPr lang="ru-RU" sz="3500" kern="1200" dirty="0"/>
        </a:p>
      </dsp:txBody>
      <dsp:txXfrm>
        <a:off x="48220" y="48220"/>
        <a:ext cx="7161714" cy="1549915"/>
      </dsp:txXfrm>
    </dsp:sp>
    <dsp:sp modelId="{F794EDA0-4C63-4C56-9C1D-672F14A9A4C1}">
      <dsp:nvSpPr>
        <dsp:cNvPr id="0" name=""/>
        <dsp:cNvSpPr/>
      </dsp:nvSpPr>
      <dsp:spPr>
        <a:xfrm>
          <a:off x="788669" y="1920747"/>
          <a:ext cx="8938260" cy="164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𝐴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sSub>
                <m:sSub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𝑝</m:t>
                  </m:r>
                </m:e>
                <m:sub>
                  <m: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1</m:t>
                  </m:r>
                </m:sub>
              </m:sSub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∆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𝑉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𝜈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𝑅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𝑇</m:t>
              </m:r>
            </m:oMath>
          </a14:m>
          <a:r>
            <a:rPr lang="uz-Latn-UZ" sz="3500" kern="1200" dirty="0"/>
            <a:t> </a:t>
          </a:r>
          <a:endParaRPr lang="ru-RU" sz="3500" kern="1200" dirty="0"/>
        </a:p>
      </dsp:txBody>
      <dsp:txXfrm>
        <a:off x="836889" y="1968967"/>
        <a:ext cx="6983019" cy="1549915"/>
      </dsp:txXfrm>
    </dsp:sp>
    <dsp:sp modelId="{807D80BA-3BF2-438E-8073-A073F11EC49F}">
      <dsp:nvSpPr>
        <dsp:cNvPr id="0" name=""/>
        <dsp:cNvSpPr/>
      </dsp:nvSpPr>
      <dsp:spPr>
        <a:xfrm>
          <a:off x="1577339" y="3841494"/>
          <a:ext cx="8938260" cy="164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00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00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𝐶</m:t>
              </m:r>
              <m:r>
                <a:rPr lang="en-US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uz-Latn-UZ" sz="40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∆</m:t>
              </m:r>
              <m:r>
                <a:rPr lang="uz-Latn-UZ" sz="40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𝑇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𝑐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𝑚</m:t>
              </m:r>
              <m:r>
                <a:rPr lang="en-US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∆</m:t>
              </m:r>
              <m:r>
                <a:rPr lang="uz-Latn-UZ" sz="4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𝑇</m:t>
              </m:r>
            </m:oMath>
          </a14:m>
          <a:r>
            <a:rPr lang="uz-Latn-UZ" sz="3500" kern="1200" dirty="0"/>
            <a:t> </a:t>
          </a:r>
          <a:endParaRPr lang="ru-RU" sz="3500" kern="1200" dirty="0"/>
        </a:p>
      </dsp:txBody>
      <dsp:txXfrm>
        <a:off x="1625559" y="3889714"/>
        <a:ext cx="6983019" cy="1549915"/>
      </dsp:txXfrm>
    </dsp:sp>
    <dsp:sp modelId="{9A68CCC5-E2DD-4F16-B8AE-58B98523D0C5}">
      <dsp:nvSpPr>
        <dsp:cNvPr id="0" name=""/>
        <dsp:cNvSpPr/>
      </dsp:nvSpPr>
      <dsp:spPr>
        <a:xfrm>
          <a:off x="7868129" y="1248485"/>
          <a:ext cx="1070130" cy="107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108908" y="1248485"/>
        <a:ext cx="588572" cy="805273"/>
      </dsp:txXfrm>
    </dsp:sp>
    <dsp:sp modelId="{BB7B4E82-DEBA-4A1C-90F0-ADB522B24784}">
      <dsp:nvSpPr>
        <dsp:cNvPr id="0" name=""/>
        <dsp:cNvSpPr/>
      </dsp:nvSpPr>
      <dsp:spPr>
        <a:xfrm>
          <a:off x="8656799" y="3158257"/>
          <a:ext cx="1070130" cy="107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897578" y="3158257"/>
        <a:ext cx="588572" cy="80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770C-33DB-4E37-8492-039C0EA8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B0E533-3D47-4056-BEAB-B53644B83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AD4B0-00A5-4493-A09F-C86535FA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D600E-C239-4EAC-B537-90585087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0A91C-DF16-4919-9463-4DB7E901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AA382-994E-41CE-A493-E783D1BD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A46C8B-93E4-4075-A5B2-2CBF1160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6DFCB-4871-44C9-B6A1-7A28D308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3275B-F4F8-49E8-A371-5B44D700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CEBC03-B0BF-434B-8E26-0AC02541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5875CA-B5C9-472E-BFBC-44335AEF0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04C3F2-C49B-44CB-9122-53FE24EBD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36C47-70E2-4C83-ADE2-90D2CD97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A0E3B-B27C-4D05-830F-1A48FDBE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9F993-CAB7-4D68-900F-AC7B5A08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7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58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62375-4B22-44C6-BC9A-04A25D8A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606F0-4501-4EFF-9933-6FF10042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467CA-9A44-43F1-9EDC-3DC757E9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FB3A9-B30E-48A9-827B-890712F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F6442-D88A-4B05-9251-BDD41FA0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1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F065-D8E3-4EDB-ADB2-DE06EBA5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0FC90-3C91-4C31-8E02-B832E841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A77CA-B1DC-408C-9C12-E78CDE05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3EAF8-100F-4DCB-AE2E-6D6EC06A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D1FD2-2792-4EDE-AF5D-F73F0126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852E5-316F-4EA0-B856-09428D9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E5B42-6B37-4689-920B-A1889B276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7EB1C-1F7D-4367-B8F3-6FF886CA2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423463-4AD3-4BBA-9C83-EC3AE369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DCD167-0E80-4148-8E3B-A5BC00D1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858D8-7A34-414E-8EB9-B1DB025F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4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DD1A8-E53F-4673-B3EA-AE6E3D82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94E22-66A0-402E-A8BE-E10AF183E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A1E41E-8662-4DC5-A3D2-F01392B00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1D24AB-484D-463B-8B8E-EEB1BF307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A1DF67-39A5-44CB-8288-FCBD63852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E6EEBE-011F-4FCE-A50A-10A4424D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3769C-C9D6-4991-AA54-0BFA7F2A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2953E1-3AA5-4D09-9891-F3C0F2DC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2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3C362-130C-42E8-9AE5-D6AB1698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DDDA9-C824-406A-9760-2820DE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4FBB7E-D0D8-413D-AD4C-F9BFA63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739AA4-98DD-4C90-8000-0B19D94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EB0B8B-B2BC-4C86-ACF4-1A84613C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F7B65B-1497-4171-9CF1-39E4B7E0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23F8A8-3DE8-4B89-983B-8154CA50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783A6-4F7E-4B32-B3A3-1FE644AD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CC498-42CB-4C6D-AEBC-F550CBA8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FA35FA-9F28-4503-9DD1-4861A4615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B445B-DB34-4BB3-AB58-F836B3FB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E8D64-4EF0-4CDA-8975-49E8EE1B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9A852-ACFA-4BB0-8667-53CCBB5E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2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BEB8C-FB79-46B8-BC82-7624D0B4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277FEE-07BE-4369-8CE5-A238480E4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5E092-7D26-41F2-AC3B-640B5713C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99E96-E54A-4F63-B73E-7654F04F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92CDE-F162-4BE1-B13C-21E678AF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31C17F-491A-4612-9F96-78E63EC1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2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8CCCC-F6B2-4015-9073-EFE60753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9481D-2141-462B-9419-A6ED70A0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323BB-A0E8-4DB0-BD35-68182CBBC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F934-866C-4F34-91D1-A98FB74F249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43903-17F3-46F7-8A64-A8E847FD5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18627-67E9-4C9D-828E-E83A2AAB6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CB05-28F0-418B-B664-D472B80C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3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56246" y="2029820"/>
            <a:ext cx="10213556" cy="527996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/>
            <a:r>
              <a:rPr lang="uz-Latn-UZ" sz="5400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/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Masalalar yechish</a:t>
            </a: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5400" b="1" dirty="0">
                <a:latin typeface="Arial"/>
                <a:cs typeface="Arial"/>
              </a:rPr>
              <a:t>. </a:t>
            </a:r>
          </a:p>
          <a:p>
            <a:pPr marL="38918"/>
            <a:endParaRPr lang="en-US" sz="54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2197" y="2229744"/>
            <a:ext cx="727405" cy="16747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77852" y="159729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230537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131514" y="331305"/>
            <a:ext cx="964116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342222" y="987550"/>
            <a:ext cx="570413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BBC94F-3DB3-470F-82F1-A4E515718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03" y="2853386"/>
            <a:ext cx="2959099" cy="2102181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2197" y="4844839"/>
            <a:ext cx="727405" cy="15824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4" y="556591"/>
                <a:ext cx="6228522" cy="3750366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=0,004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=150000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4" y="556591"/>
                <a:ext cx="6228522" cy="3750366"/>
              </a:xfrm>
              <a:blipFill>
                <a:blip r:embed="rId2"/>
                <a:stretch>
                  <a:fillRect l="-3425" t="-4545" b="-1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8">
            <a:extLst>
              <a:ext uri="{FF2B5EF4-FFF2-40B4-BE49-F238E27FC236}">
                <a16:creationId xmlns:a16="http://schemas.microsoft.com/office/drawing/2014/main" id="{00A0B306-3AAD-4674-8F20-7D8F4961C1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64626" y="556591"/>
            <a:ext cx="4598503" cy="4055166"/>
          </a:xfrm>
        </p:spPr>
        <p:txBody>
          <a:bodyPr/>
          <a:lstStyle/>
          <a:p>
            <a:pPr algn="ctr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Formula: </a:t>
            </a:r>
          </a:p>
          <a:p>
            <a:pPr algn="ctr"/>
            <a:endParaRPr lang="ru-RU" sz="4000" dirty="0"/>
          </a:p>
          <a:p>
            <a:pPr algn="ctr"/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851366" y="987287"/>
            <a:ext cx="0" cy="319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4" y="3425685"/>
            <a:ext cx="4757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306957"/>
                <a:ext cx="10535478" cy="2405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306957"/>
                <a:ext cx="10535478" cy="2405269"/>
              </a:xfrm>
              <a:prstGeom prst="rect">
                <a:avLst/>
              </a:prstGeom>
              <a:blipFill>
                <a:blip r:embed="rId3"/>
                <a:stretch>
                  <a:fillRect t="-2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EA8D93-22CA-4D98-90C4-927976081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58696" t="41541" r="9130" b="19503"/>
          <a:stretch/>
        </p:blipFill>
        <p:spPr>
          <a:xfrm>
            <a:off x="7421219" y="1616765"/>
            <a:ext cx="3392555" cy="23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9869859-9EF5-4361-B094-769C4EEB4C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5462" y="149087"/>
                <a:ext cx="9899374" cy="65598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uz-Latn-U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∙150000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∙0,004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 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900 J ga ortadi. 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9869859-9EF5-4361-B094-769C4EEB4C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5462" y="149087"/>
                <a:ext cx="9899374" cy="6559826"/>
              </a:xfrm>
              <a:blipFill>
                <a:blip r:embed="rId2"/>
                <a:stretch>
                  <a:fillRect l="-2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5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15-mash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q,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7-masala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374" y="1775790"/>
                <a:ext cx="10561983" cy="347207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8 kg va 90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temperaturaga ega bo‘lgan suvga 20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temperaturadagi suvdan qancha qo‘shganda, aralashma temperaturasi 30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 bo‘ladi?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374" y="1775790"/>
                <a:ext cx="10561983" cy="3472071"/>
              </a:xfrm>
              <a:blipFill rotWithShape="1">
                <a:blip r:embed="rId2"/>
                <a:stretch>
                  <a:fillRect l="-1789" t="-1228" r="-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14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4" y="556591"/>
                <a:ext cx="6228522" cy="3750366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T.K:</a:t>
                </a:r>
                <a:r>
                  <a:rPr lang="uz-Latn-UZ" sz="32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4" y="556591"/>
                <a:ext cx="6228522" cy="3750366"/>
              </a:xfrm>
              <a:blipFill>
                <a:blip r:embed="rId2"/>
                <a:stretch>
                  <a:fillRect l="-2446" t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021488" y="556591"/>
                <a:ext cx="8441641" cy="3750366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uz-Latn-UZ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uz-Latn-UZ" sz="3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uz-Latn-UZ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uz-Latn-UZ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uz-Latn-UZ" sz="3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/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021488" y="556591"/>
                <a:ext cx="8441641" cy="3750366"/>
              </a:xfrm>
              <a:blipFill>
                <a:blip r:embed="rId3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3021488" y="868017"/>
            <a:ext cx="0" cy="319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4" y="3425685"/>
            <a:ext cx="2226366" cy="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618383"/>
                <a:ext cx="10535478" cy="2093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uz-Latn-UZ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618383"/>
                <a:ext cx="10535478" cy="2093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74A8EC5C-8CF5-4B45-A71B-32316EF138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0660" y="1046922"/>
                <a:ext cx="10373139" cy="51300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∙(90℃−30℃)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℃−20℃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=48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𝒌𝒈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74A8EC5C-8CF5-4B45-A71B-32316EF13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660" y="1046922"/>
                <a:ext cx="10373139" cy="5130041"/>
              </a:xfrm>
              <a:blipFill>
                <a:blip r:embed="rId2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3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2093842"/>
            <a:ext cx="10561983" cy="22926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15-mashq 4-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9-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10-masalalarni yechish.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2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48784925-1B2B-4BF4-B31B-9A7DDDA690D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5940147"/>
                  </p:ext>
                </p:extLst>
              </p:nvPr>
            </p:nvGraphicFramePr>
            <p:xfrm>
              <a:off x="838200" y="689113"/>
              <a:ext cx="10515600" cy="54878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48784925-1B2B-4BF4-B31B-9A7DDDA690D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5940147"/>
                  </p:ext>
                </p:extLst>
              </p:nvPr>
            </p:nvGraphicFramePr>
            <p:xfrm>
              <a:off x="838200" y="689113"/>
              <a:ext cx="10515600" cy="54878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89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28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Issiqlik balans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tenglamasi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30" y="1563756"/>
                <a:ext cx="10442713" cy="48502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Issiqlik almashinishi natijasida ichki energiyalari kamaygan (temperaturasi pasaygan) jismlarning uzatgan issiqlik miqdorlarining yig‘indisi ichki energiyasi ortgan (temperaturasi oshgan) jismlarning qabul qilgan issiqlik miqdorlari yig‘indisiga tengdir. </a:t>
                </a:r>
              </a:p>
              <a:p>
                <a:pPr marL="0" indent="0" algn="ctr">
                  <a:buNone/>
                </a:pPr>
                <a:r>
                  <a:rPr lang="uz-Latn-UZ" sz="3200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Issiqlik almashinuvi jarayonida issiqlik yo‘qdan bor bo‘lmaydi, bordan yo‘q bo‘lmaydi. Issiqlik faqat bir jismdan boshqa jismga o‘tadi.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0" y="1563756"/>
                <a:ext cx="10442713" cy="4850295"/>
              </a:xfrm>
              <a:blipFill rotWithShape="1">
                <a:blip r:embed="rId2"/>
                <a:stretch>
                  <a:fillRect l="-1459" t="-881" r="-1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75-bet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4-test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91" y="1537252"/>
            <a:ext cx="6493566" cy="2332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Grafikda tasvirlangan jarayonda ideal gaz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ichki energiyasi qanday o‘zgaradi?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CBE4F7-DFAF-45BD-BDD3-6CBF0F7D5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4" t="25495" r="68479" b="52272"/>
          <a:stretch/>
        </p:blipFill>
        <p:spPr>
          <a:xfrm>
            <a:off x="1431234" y="1391478"/>
            <a:ext cx="2398644" cy="1715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10">
                <a:extLst>
                  <a:ext uri="{FF2B5EF4-FFF2-40B4-BE49-F238E27FC236}">
                    <a16:creationId xmlns:a16="http://schemas.microsoft.com/office/drawing/2014/main" id="{22E202C9-B9A5-400F-8CA4-14EA4C6658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271" y="3538330"/>
                <a:ext cx="11198086" cy="2962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kamayadi;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ortadi;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o‘zgarmaydi;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avval ortib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so‘ngra kamayadi.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B) ortadi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E202C9-B9A5-400F-8CA4-14EA4C665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1" y="3538330"/>
                <a:ext cx="11198086" cy="2962951"/>
              </a:xfrm>
              <a:prstGeom prst="rect">
                <a:avLst/>
              </a:prstGeom>
              <a:blipFill rotWithShape="1">
                <a:blip r:embed="rId3"/>
                <a:stretch>
                  <a:fillRect t="-3498" b="-2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69E08F-924A-4D99-8B5E-D22F0A1D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25625"/>
            <a:ext cx="11353800" cy="4351338"/>
          </a:xfrm>
        </p:spPr>
        <p:txBody>
          <a:bodyPr>
            <a:normAutofit/>
          </a:bodyPr>
          <a:lstStyle/>
          <a:p>
            <a:pPr marL="0" indent="444500" algn="just">
              <a:spcAft>
                <a:spcPts val="600"/>
              </a:spcAft>
              <a:buAutoNum type="arabicPeriod"/>
            </a:pPr>
            <a:r>
              <a:rPr lang="uz-Latn-UZ" sz="3400" b="1" dirty="0">
                <a:latin typeface="Arial" panose="020B0604020202020204" pitchFamily="34" charset="0"/>
                <a:cs typeface="Arial" panose="020B0604020202020204" pitchFamily="34" charset="0"/>
              </a:rPr>
              <a:t>Moddaning issiqlik sig‘imi quyidagi parametrlarning qaysi biriga bog‘liq?</a:t>
            </a:r>
          </a:p>
          <a:p>
            <a:pPr marL="1435100" lvl="2" indent="-52070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Issiqlik miqdoriga;</a:t>
            </a:r>
          </a:p>
          <a:p>
            <a:pPr marL="1435100" lvl="2" indent="-52070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Modda massasiga;</a:t>
            </a:r>
          </a:p>
          <a:p>
            <a:pPr marL="1435100" lvl="2" indent="-52070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Boshlang‘ich temperaturasiga;</a:t>
            </a:r>
          </a:p>
          <a:p>
            <a:pPr marL="1435100" lvl="2" indent="-52070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Modda turiga. </a:t>
            </a:r>
          </a:p>
          <a:p>
            <a:pPr marL="0" indent="0" algn="ctr">
              <a:buNone/>
            </a:pPr>
            <a:r>
              <a:rPr lang="uz-Latn-U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javob: D) modda turiga.</a:t>
            </a:r>
            <a:endParaRPr lang="ru-RU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84A08578-DA42-467D-9450-9B828FEC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22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75-bet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7-test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E77D3A5F-98C9-4D0B-844F-D92ACDD7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74" t="47883" r="61336" b="28034"/>
          <a:stretch/>
        </p:blipFill>
        <p:spPr>
          <a:xfrm>
            <a:off x="1099929" y="1457738"/>
            <a:ext cx="3339549" cy="1994459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84A08578-DA42-467D-9450-9B828FEC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22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75-bet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13-test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0">
            <a:extLst>
              <a:ext uri="{FF2B5EF4-FFF2-40B4-BE49-F238E27FC236}">
                <a16:creationId xmlns:a16="http://schemas.microsoft.com/office/drawing/2014/main" id="{87AB870E-2435-49E9-B0B4-0B5CD3D9730B}"/>
              </a:ext>
            </a:extLst>
          </p:cNvPr>
          <p:cNvSpPr txBox="1">
            <a:spLocks/>
          </p:cNvSpPr>
          <p:nvPr/>
        </p:nvSpPr>
        <p:spPr>
          <a:xfrm>
            <a:off x="689114" y="3790126"/>
            <a:ext cx="10919790" cy="25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A) bajarilgan ish;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B) temperatura o‘zgarishi;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C) bosimning o‘zgarishi;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D) ma’no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yo‘q.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z-Latn-U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bajarilgan ishga teng. </a:t>
            </a:r>
            <a:endParaRPr lang="ru-RU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10">
            <a:extLst>
              <a:ext uri="{FF2B5EF4-FFF2-40B4-BE49-F238E27FC236}">
                <a16:creationId xmlns:a16="http://schemas.microsoft.com/office/drawing/2014/main" id="{33AF3AF2-C14F-4905-9EA1-6900F125A962}"/>
              </a:ext>
            </a:extLst>
          </p:cNvPr>
          <p:cNvSpPr txBox="1">
            <a:spLocks/>
          </p:cNvSpPr>
          <p:nvPr/>
        </p:nvSpPr>
        <p:spPr>
          <a:xfrm>
            <a:off x="5287617" y="1610138"/>
            <a:ext cx="5340626" cy="241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Rasmda bo‘yalgan yuzaning fizik ma’nosi nimadan iborat?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15-mash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374" y="1815548"/>
                <a:ext cx="10561983" cy="27432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Temperaturasi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va ichki energiyasi</a:t>
                </a:r>
                <a:b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50 kJ bo‘lgan geliy gazining massasi qancha?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374" y="1815548"/>
                <a:ext cx="10561983" cy="2743200"/>
              </a:xfrm>
              <a:blipFill rotWithShape="1">
                <a:blip r:embed="rId2"/>
                <a:stretch>
                  <a:fillRect l="-2077" t="-6222" r="-2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7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4" y="556591"/>
                <a:ext cx="4982811" cy="4356650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</a:p>
              <a:p>
                <a:r>
                  <a:rPr lang="en-US" sz="3200" b="0" dirty="0">
                    <a:cs typeface="Arial" panose="020B0604020202020204" pitchFamily="34" charset="0"/>
                  </a:rPr>
                  <a:t>U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kJ</a:t>
                </a:r>
                <a14:m>
                  <m:oMath xmlns:m="http://schemas.openxmlformats.org/officeDocument/2006/math"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=50000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=27+273=300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=0,004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 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4" y="556591"/>
                <a:ext cx="4982811" cy="4356650"/>
              </a:xfrm>
              <a:blipFill>
                <a:blip r:embed="rId2"/>
                <a:stretch>
                  <a:fillRect l="-4279" t="-3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658664" y="556591"/>
                <a:ext cx="4717783" cy="4055166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Formula: </a:t>
                </a:r>
              </a:p>
              <a:p>
                <a:pPr algn="ctr"/>
                <a:r>
                  <a:rPr lang="uz-Latn-UZ" sz="32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uz-Latn-UZ" sz="3600" dirty="0"/>
                  <a:t>  </a:t>
                </a:r>
                <a:endParaRPr lang="ru-RU" sz="3600" dirty="0"/>
              </a:p>
              <a:p>
                <a:pPr algn="ctr"/>
                <a:endParaRPr lang="ru-RU" sz="4000" dirty="0"/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658664" y="556591"/>
                <a:ext cx="4717783" cy="4055166"/>
              </a:xfrm>
              <a:blipFill>
                <a:blip r:embed="rId3"/>
                <a:stretch>
                  <a:fillRect t="-4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526149" y="675861"/>
            <a:ext cx="0" cy="393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68618" y="3737111"/>
            <a:ext cx="4757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611757"/>
                <a:ext cx="10535478" cy="21004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0,004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𝑜𝑙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50000 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8,3 </m:t>
                        </m:r>
                        <m:f>
                          <m:f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0,053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=53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𝟓𝟑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611757"/>
                <a:ext cx="10535478" cy="2100469"/>
              </a:xfrm>
              <a:prstGeom prst="rect">
                <a:avLst/>
              </a:prstGeom>
              <a:blipFill>
                <a:blip r:embed="rId4"/>
                <a:stretch>
                  <a:fillRect l="-1446" b="-3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8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15-mashq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3-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843" y="1656522"/>
            <a:ext cx="6175514" cy="27906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O‘zgarmas bosimli bir atomli ideal gaz 1-holatdan 2-holatga o‘tdi. Bunda uning ichki energiyasi qanday o‘zgaradi?                   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3506F-F163-439B-ABD2-CC8E9155F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58696" t="41541" r="9130" b="19503"/>
          <a:stretch/>
        </p:blipFill>
        <p:spPr>
          <a:xfrm>
            <a:off x="1298712" y="1757002"/>
            <a:ext cx="3299792" cy="2199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10">
                <a:extLst>
                  <a:ext uri="{FF2B5EF4-FFF2-40B4-BE49-F238E27FC236}">
                    <a16:creationId xmlns:a16="http://schemas.microsoft.com/office/drawing/2014/main" id="{C0979BDE-C08B-44A6-8F9E-574214EDE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373" y="4447192"/>
                <a:ext cx="10561983" cy="2380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Gazning dastlabki bosimi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kPa va hajmi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bo‘lgan.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Объект 10">
                <a:extLst>
                  <a:ext uri="{FF2B5EF4-FFF2-40B4-BE49-F238E27FC236}">
                    <a16:creationId xmlns:a16="http://schemas.microsoft.com/office/drawing/2014/main" id="{C0979BDE-C08B-44A6-8F9E-574214EDE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3" y="4447192"/>
                <a:ext cx="10561983" cy="2380445"/>
              </a:xfrm>
              <a:prstGeom prst="rect">
                <a:avLst/>
              </a:prstGeom>
              <a:blipFill>
                <a:blip r:embed="rId4"/>
                <a:stretch>
                  <a:fillRect t="-6410" r="-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631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478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Issiqlik balansi tenglamasi  </vt:lpstr>
      <vt:lpstr>75-bet, 4-test </vt:lpstr>
      <vt:lpstr>75-bet   7-test</vt:lpstr>
      <vt:lpstr>75-bet   13-test </vt:lpstr>
      <vt:lpstr>15-mashq 1-masala</vt:lpstr>
      <vt:lpstr>Презентация PowerPoint</vt:lpstr>
      <vt:lpstr>15-mashq, 3-masala</vt:lpstr>
      <vt:lpstr>Презентация PowerPoint</vt:lpstr>
      <vt:lpstr>Презентация PowerPoint</vt:lpstr>
      <vt:lpstr>15-mashq, 7-masala</vt:lpstr>
      <vt:lpstr>Презентация PowerPoint</vt:lpstr>
      <vt:lpstr>Презентация PowerPoint</vt:lpstr>
      <vt:lpstr>Mustaqil bajarish uchun topshiriqlar.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35</cp:revision>
  <dcterms:created xsi:type="dcterms:W3CDTF">2020-10-30T14:49:33Z</dcterms:created>
  <dcterms:modified xsi:type="dcterms:W3CDTF">2021-02-22T09:58:13Z</dcterms:modified>
</cp:coreProperties>
</file>