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66" r:id="rId3"/>
    <p:sldId id="267" r:id="rId4"/>
    <p:sldId id="269" r:id="rId5"/>
    <p:sldId id="268" r:id="rId6"/>
    <p:sldId id="270" r:id="rId7"/>
    <p:sldId id="271" r:id="rId8"/>
    <p:sldId id="27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9483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0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25415" y="2780403"/>
            <a:ext cx="11051527" cy="510312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Amaliy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mashg</a:t>
            </a: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‘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ulot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 №1.</a:t>
            </a:r>
          </a:p>
          <a:p>
            <a:pPr marL="38918">
              <a:spcBef>
                <a:spcPts val="233"/>
              </a:spcBef>
            </a:pP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Molekulalarning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o‘lchamlarini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baholash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00847" y="2428234"/>
            <a:ext cx="727405" cy="17631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6821A5-7EAB-4AE7-8F88-6D3E964A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194" y="4389120"/>
            <a:ext cx="2691748" cy="1323472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EE3E51CD-4E6A-459F-88E7-2B59C3011401}"/>
              </a:ext>
            </a:extLst>
          </p:cNvPr>
          <p:cNvSpPr/>
          <p:nvPr/>
        </p:nvSpPr>
        <p:spPr>
          <a:xfrm>
            <a:off x="196263" y="4771215"/>
            <a:ext cx="727405" cy="17631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93B9-82EA-419E-8D87-E3F221BB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4487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96B86-8FFB-4E8E-95D1-D46A7615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548582"/>
            <a:ext cx="11436626" cy="5064254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yoyilganda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qatlamining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qalinligi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diametriga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gipotezani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tasavvurni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donalari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menzurka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0E696-9640-4C00-8A06-5DD6E683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73" y="4974536"/>
            <a:ext cx="82391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B48F1A-2EB5-4CF3-BDAE-BFD9AF76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" y="265471"/>
            <a:ext cx="11430000" cy="6474541"/>
          </a:xfrm>
        </p:spPr>
        <p:txBody>
          <a:bodyPr>
            <a:normAutofit/>
          </a:bodyPr>
          <a:lstStyle/>
          <a:p>
            <a:pPr lvl="8" algn="just"/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endParaRPr 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qog‘ozga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o‘lchamlarini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.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yuzani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ketmasin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menzurkaga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soling.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Menzurkaga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EBB7DF-1ED0-4FA7-9B90-ACA30B6FF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             </a:t>
                </a:r>
                <a:r>
                  <a:rPr lang="ru-RU" dirty="0"/>
                  <a:t>                  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EBB7DF-1ED0-4FA7-9B90-ACA30B6FF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40360C-9D83-4734-A779-AC63AB8BD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935" y="1533831"/>
            <a:ext cx="5678129" cy="44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DFDB57D-ADD2-426B-85A6-0AFA4F7F5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458" y="339213"/>
                <a:ext cx="11326761" cy="6327057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ifodaga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no‘xatning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o‘lchamini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No‘xat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donalari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dona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no‘xat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donasini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ustiga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qo‘ying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Chizg‘ich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uzunlikni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no‘xatning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o‘lchami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natijalar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xulosangizni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DFDB57D-ADD2-426B-85A6-0AFA4F7F5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458" y="339213"/>
                <a:ext cx="11326761" cy="6327057"/>
              </a:xfrm>
              <a:blipFill>
                <a:blip r:embed="rId2"/>
                <a:stretch>
                  <a:fillRect l="-1938" t="-963" r="-1884" b="-1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2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34915E1-1506-44E4-A563-1E4486BD3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                          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𝑡𝑎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34915E1-1506-44E4-A563-1E4486BD3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5F2335-C0B5-42B1-9EA2-50D759F57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42" y="1991032"/>
            <a:ext cx="8701548" cy="26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F2F090D-D217-4AF2-B6A8-8EE17F847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425" y="162232"/>
                <a:ext cx="10722077" cy="6518787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dirty="0"/>
                  <a:t>                        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Amaliy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mashg‘ulot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qo‘shimcha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Xonadagi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xonadagi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molekulalarning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konsentratsiyasi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b="1" dirty="0"/>
                  <a:t>              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xonaning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𝑴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dirty="0"/>
                  <a:t>               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xonadagi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b="1" dirty="0"/>
                  <a:t>                  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konsentratsiyasi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        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molekulalar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F2F090D-D217-4AF2-B6A8-8EE17F847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425" y="162232"/>
                <a:ext cx="10722077" cy="6518787"/>
              </a:xfrm>
              <a:blipFill>
                <a:blip r:embed="rId2"/>
                <a:stretch>
                  <a:fillRect l="-910" t="-2806" r="-1819" b="-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2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D12EBE-F804-4372-8D08-A6BA9137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206478"/>
            <a:ext cx="11636477" cy="641554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DA876FB-84D9-4009-B855-370512B7D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09760"/>
              </p:ext>
            </p:extLst>
          </p:nvPr>
        </p:nvGraphicFramePr>
        <p:xfrm>
          <a:off x="714673" y="1076127"/>
          <a:ext cx="1073682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343">
                  <a:extLst>
                    <a:ext uri="{9D8B030D-6E8A-4147-A177-3AD203B41FA5}">
                      <a16:colId xmlns:a16="http://schemas.microsoft.com/office/drawing/2014/main" val="3663255182"/>
                    </a:ext>
                  </a:extLst>
                </a:gridCol>
                <a:gridCol w="6036629">
                  <a:extLst>
                    <a:ext uri="{9D8B030D-6E8A-4147-A177-3AD203B41FA5}">
                      <a16:colId xmlns:a16="http://schemas.microsoft.com/office/drawing/2014/main" val="1384523966"/>
                    </a:ext>
                  </a:extLst>
                </a:gridCol>
                <a:gridCol w="3642852">
                  <a:extLst>
                    <a:ext uri="{9D8B030D-6E8A-4147-A177-3AD203B41FA5}">
                      <a16:colId xmlns:a16="http://schemas.microsoft.com/office/drawing/2014/main" val="709472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    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o‘lchamlari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8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    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Xonadagi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temperaturasi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99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    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Xonadagi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bosimi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6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    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hajmi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    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Xonadagi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zichligi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31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    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Xonadagi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molekulalarining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konsentratsiyasi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4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    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Xonadagi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molekulalarining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17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    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Xonadagi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massasi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09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28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B49F73-2683-4E4D-B28D-A5FDC190B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917290"/>
            <a:ext cx="11179277" cy="4735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Zaytun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moyi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mashg‘ulotni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B816DA8-02C7-4369-A5D0-C6DDFEBC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5948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1759</TotalTime>
  <Words>454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Метрополия</vt:lpstr>
      <vt:lpstr>Презентация PowerPoint</vt:lpstr>
      <vt:lpstr>   Mexanik model asosida molekulaning  o‘lchamini  baholash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280</cp:revision>
  <dcterms:created xsi:type="dcterms:W3CDTF">2020-08-02T11:17:41Z</dcterms:created>
  <dcterms:modified xsi:type="dcterms:W3CDTF">2021-02-22T09:43:11Z</dcterms:modified>
</cp:coreProperties>
</file>