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95E1F-5027-44BE-9886-646B41C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24E872-0B24-4391-8F00-9DD5253E5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54A73-7E6E-4943-88F2-F4FBFF355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C84-7613-48AD-95C3-49AA1D2C5102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CA2946-F1DA-4ED9-BBD2-6B3500FD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1E846E-403E-484E-A2B4-1D31D5AF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6566-817D-4401-9F0D-42B2BF426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1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6420C-5432-4FC7-86A2-79CEFD2B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A3CABF-8DD9-4B38-8163-1BDF62BD1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8A312-6643-484A-A145-FED5A368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C84-7613-48AD-95C3-49AA1D2C5102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5C905F-2318-49CE-B359-15E16770B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93C7A-B0ED-462E-922A-54F0A034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6566-817D-4401-9F0D-42B2BF426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1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F4BEA6-EC2F-45A7-BD09-41877B36B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8F4D80-76DE-493F-B2DC-BAB61ED06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D7543-D288-4F2B-B1FC-49773774A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C84-7613-48AD-95C3-49AA1D2C5102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383382-CEC5-43C4-8EC8-EE489871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2C17B7-656B-4AF7-BA7F-E67B76A2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6566-817D-4401-9F0D-42B2BF426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95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7803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4266E-F709-442E-85E7-2278B5625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8D128B-5765-46EB-BB2F-65089BC13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5FCDE7-A2BF-490B-97A9-F7622295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C84-7613-48AD-95C3-49AA1D2C5102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E79EE1-3E88-42D5-88FA-8A7982D0A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D28419-40F3-4618-8DA6-801D140B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6566-817D-4401-9F0D-42B2BF426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4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F4204-E91B-4943-9D8C-F7E07A1F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643E32-5FE3-4558-A2C1-83AEF8836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C6C174-A345-45F7-B75F-73752E30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C84-7613-48AD-95C3-49AA1D2C5102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EEE80A-19C2-4BAA-906B-B6E70FE2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EE77C4-9586-4445-894C-5F988A05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6566-817D-4401-9F0D-42B2BF426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8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A562-EF08-4624-AC78-E8B5B98F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8B6C05-CA86-4828-84A8-ECDB51EC9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EC20C7-05F4-44D2-B36D-2F73FCE4D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AFC46D-07CB-4110-8EDC-EC10AE0C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C84-7613-48AD-95C3-49AA1D2C5102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D2F489-BE58-4E93-B458-B6E0022C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6F7A4B-516D-4B54-9B84-885331F55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6566-817D-4401-9F0D-42B2BF426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8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FE8A5-3C85-4F3E-AC61-48EC1835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05F70D-CD70-412E-8EC0-55FA9A302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3BE35B-0E80-4127-A6AD-5DF2BDD41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FAD6E6-0E60-481E-836B-1B944001F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1D3007-A92E-420D-A14B-D39455149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E4DFDA-5E3C-4F4B-B226-6A189094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C84-7613-48AD-95C3-49AA1D2C5102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E348F0-1D3B-46DD-930B-07BC9C3D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263C92-5EB5-4898-A7AB-B9D6B122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6566-817D-4401-9F0D-42B2BF426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3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91050-F387-4227-9F6E-3DB07929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5310E1-BE1A-4AF0-82AE-C892FC5F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C84-7613-48AD-95C3-49AA1D2C5102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907B75-D8BA-4681-BACE-2C9DF9AA6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BBAC29-C97C-46E5-A44D-FA19ACC3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6566-817D-4401-9F0D-42B2BF426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2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F37D30-8163-4C04-99C0-3B691FB1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C84-7613-48AD-95C3-49AA1D2C5102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7BBA21-F9C3-4CDD-B802-5CF28F479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A0346E-377C-4978-911A-F64DB074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6566-817D-4401-9F0D-42B2BF426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31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FCBF5-B4D8-41AA-9D78-F01084C86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CF054D-3005-4355-973C-A12CB213E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69693A-DB36-473E-9EFC-453C1C808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9333DF-24F5-4F8D-8D3A-BD1BFF543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C84-7613-48AD-95C3-49AA1D2C5102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FDDE4B-3140-42DD-A9F1-F37FEE75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DE4F44-B800-4E3A-93B8-157B9028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6566-817D-4401-9F0D-42B2BF426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0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2C70A-8592-421D-838F-4FB85D043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DFF2A7-F28F-4FDB-9C37-E89AFA3F5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E9FAE9-C864-4781-AA72-517C4CA5E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2E3D46-E341-482E-BB42-3E1B1968F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C84-7613-48AD-95C3-49AA1D2C5102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24004B-DABE-46FD-9028-33DE9B1F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9B0CC0-CC7A-4A0C-AB00-F00CAA1D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6566-817D-4401-9F0D-42B2BF426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0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9B9D4-B346-45E1-A06C-DA2147F0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1A2F90-ADAB-4F59-BEAB-159BC59A8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5368C0-423F-4E2C-8C64-3472D9ED5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A5C84-7613-48AD-95C3-49AA1D2C5102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FE7E7A-FE0C-40BA-9F34-0E85EC3F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F514D-09D7-41BE-9C03-C223209BC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6566-817D-4401-9F0D-42B2BF426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28700" y="2780403"/>
            <a:ext cx="11148242" cy="501079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66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uz-Latn-UZ" sz="6600" b="1" dirty="0">
                <a:solidFill>
                  <a:srgbClr val="2365C7"/>
                </a:solidFill>
                <a:latin typeface="Arial"/>
                <a:cs typeface="Arial"/>
              </a:rPr>
              <a:t>MAV</a:t>
            </a:r>
            <a:r>
              <a:rPr lang="en-US" sz="8800" b="1" dirty="0" err="1">
                <a:solidFill>
                  <a:srgbClr val="2365C7"/>
                </a:solidFill>
                <a:latin typeface="Arial"/>
                <a:cs typeface="Arial"/>
              </a:rPr>
              <a:t>zu</a:t>
            </a:r>
            <a:r>
              <a:rPr lang="en-US" sz="8800" b="1" dirty="0">
                <a:solidFill>
                  <a:srgbClr val="2365C7"/>
                </a:solidFill>
                <a:latin typeface="Arial"/>
                <a:cs typeface="Arial"/>
              </a:rPr>
              <a:t>: </a:t>
            </a:r>
            <a:r>
              <a:rPr lang="en-US" sz="5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5400" b="1" dirty="0" err="1">
                <a:solidFill>
                  <a:srgbClr val="2365C7"/>
                </a:solidFill>
                <a:latin typeface="Arial"/>
                <a:cs typeface="Arial"/>
              </a:rPr>
              <a:t>Izoxorik</a:t>
            </a:r>
            <a:r>
              <a:rPr lang="en-US" sz="5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5400" b="1" dirty="0" err="1">
                <a:solidFill>
                  <a:srgbClr val="2365C7"/>
                </a:solidFill>
                <a:latin typeface="Arial"/>
                <a:cs typeface="Arial"/>
              </a:rPr>
              <a:t>jarayon</a:t>
            </a:r>
            <a:endParaRPr lang="en-US" sz="5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O‘qituvchi</a:t>
            </a:r>
            <a:r>
              <a:rPr lang="en-US" sz="2400" b="1" dirty="0">
                <a:latin typeface="Arial"/>
                <a:cs typeface="Arial"/>
              </a:rPr>
              <a:t>: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Toshkent </a:t>
            </a:r>
            <a:r>
              <a:rPr lang="en-US" sz="2400" dirty="0" err="1">
                <a:latin typeface="Arial"/>
                <a:cs typeface="Arial"/>
              </a:rPr>
              <a:t>shahar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Uchtepa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tumani</a:t>
            </a:r>
            <a:r>
              <a:rPr lang="en-US" sz="2400" dirty="0">
                <a:latin typeface="Arial"/>
                <a:cs typeface="Arial"/>
              </a:rPr>
              <a:t> 287-maktab </a:t>
            </a:r>
            <a:r>
              <a:rPr lang="en-US" sz="2400" dirty="0" err="1">
                <a:latin typeface="Arial"/>
                <a:cs typeface="Arial"/>
              </a:rPr>
              <a:t>fizika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fani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o‘qituvchisi</a:t>
            </a:r>
            <a:endParaRPr lang="en-US" sz="2400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Xo‘jayeva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Maxtuma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Ziyatovna</a:t>
            </a:r>
            <a:r>
              <a:rPr lang="en-US" sz="2400" b="1" dirty="0">
                <a:latin typeface="Arial"/>
                <a:cs typeface="Arial"/>
              </a:rPr>
              <a:t>.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5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6000" b="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96264" y="2576418"/>
            <a:ext cx="727405" cy="177968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96263" y="4771215"/>
            <a:ext cx="727405" cy="17631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58400" y="526307"/>
            <a:ext cx="103723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B48318-5F25-41BF-8FE3-17989947FD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04" t="27857" r="12283" b="40660"/>
          <a:stretch/>
        </p:blipFill>
        <p:spPr>
          <a:xfrm>
            <a:off x="8981920" y="3584785"/>
            <a:ext cx="2628900" cy="18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874642" y="119268"/>
                <a:ext cx="4611756" cy="5820151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uz-Latn-UZ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=17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=1,45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Pa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Pa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uz-Latn-UZ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874642" y="119268"/>
                <a:ext cx="4611756" cy="5820151"/>
              </a:xfrm>
              <a:blipFill>
                <a:blip r:embed="rId2"/>
                <a:stretch>
                  <a:fillRect l="-3963" t="-2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5592418" y="119269"/>
                <a:ext cx="6599579" cy="5181602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da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5592418" y="119269"/>
                <a:ext cx="6599579" cy="5181602"/>
              </a:xfrm>
              <a:blipFill>
                <a:blip r:embed="rId3"/>
                <a:stretch>
                  <a:fillRect t="-3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0" y="4280453"/>
                <a:ext cx="12191996" cy="2458279"/>
              </a:xfrm>
            </p:spPr>
            <p:txBody>
              <a:bodyPr/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=17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℃+273=290 </m:t>
                    </m:r>
                    <m:r>
                      <m:rPr>
                        <m:sty m:val="p"/>
                      </m:rP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cs typeface="Arial" panose="020B0604020202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Pa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∙290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1,45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Pa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=400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=400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0" y="4280453"/>
                <a:ext cx="12191996" cy="2458279"/>
              </a:xfrm>
              <a:blipFill>
                <a:blip r:embed="rId4"/>
                <a:stretch>
                  <a:fillRect t="-6948" b="-9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247861" y="516835"/>
            <a:ext cx="0" cy="3114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874643" y="3233531"/>
            <a:ext cx="3061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664DD-48F5-4E8A-AB6B-06A7F2D5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64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z-Latn-UZ" sz="4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24-test</a:t>
            </a:r>
            <a:r>
              <a:rPr lang="en-US" sz="4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(</a:t>
            </a:r>
            <a:r>
              <a:rPr lang="uz-Latn-UZ" sz="4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46-</a:t>
            </a:r>
            <a:r>
              <a:rPr lang="en-US" sz="4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bet)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D06B8B-73BC-4230-A6EA-EA87F9D9AE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8296" y="1603513"/>
                <a:ext cx="11714922" cy="525448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Yopiq idishdagi temperaturasi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96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bo‘lgan ideal gazni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81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gacha qizdirganda uning bosimi necha marta ortadi?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A) 3         B) 2          C) 1,18         D) 2,21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D06B8B-73BC-4230-A6EA-EA87F9D9A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296" y="1603513"/>
                <a:ext cx="11714922" cy="5254486"/>
              </a:xfrm>
              <a:blipFill>
                <a:blip r:embed="rId2"/>
                <a:stretch>
                  <a:fillRect l="-1874" t="-3248" r="-18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00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278296" y="119269"/>
                <a:ext cx="4757529" cy="5820151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uz-Latn-UZ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=−96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=81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278296" y="119269"/>
                <a:ext cx="4757529" cy="5820151"/>
              </a:xfrm>
              <a:blipFill>
                <a:blip r:embed="rId2"/>
                <a:stretch>
                  <a:fillRect l="-3974" t="-2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5035825" y="99391"/>
                <a:ext cx="7116415" cy="5181602"/>
              </a:xfrm>
            </p:spPr>
            <p:txBody>
              <a:bodyPr/>
              <a:lstStyle/>
              <a:p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Formula: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400" dirty="0"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+273</m:t>
                    </m:r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5035825" y="99391"/>
                <a:ext cx="7116415" cy="5181602"/>
              </a:xfrm>
              <a:blipFill>
                <a:blip r:embed="rId3"/>
                <a:stretch>
                  <a:fillRect t="-3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-1" y="3759443"/>
                <a:ext cx="11754677" cy="2975110"/>
              </a:xfrm>
            </p:spPr>
            <p:txBody>
              <a:bodyPr/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−96</m:t>
                    </m:r>
                    <m:r>
                      <a:rPr lang="uz-Latn-UZ" sz="40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+273=177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dirty="0">
                    <a:cs typeface="Arial" panose="020B0604020202020204" pitchFamily="34" charset="0"/>
                  </a:rPr>
                  <a:t>                   </a:t>
                </a:r>
                <a:r>
                  <a:rPr lang="uz-Latn-UZ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=81</m:t>
                    </m:r>
                    <m:r>
                      <a:rPr lang="uz-Latn-UZ" sz="40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+273=354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cs typeface="Arial" panose="020B060402020202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4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4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354 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177 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2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marta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ortadi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-1" y="3759443"/>
                <a:ext cx="11754677" cy="2975110"/>
              </a:xfrm>
              <a:blipFill>
                <a:blip r:embed="rId4"/>
                <a:stretch>
                  <a:fillRect t="-5738" b="-116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4916556" y="578925"/>
            <a:ext cx="0" cy="275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742122" y="2650436"/>
            <a:ext cx="3061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74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08318DC-F03A-4840-9C30-9023EF2D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57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Masala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3EDCF8F4-30A6-4763-AC16-39E4B2EDF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550504"/>
            <a:ext cx="11675165" cy="5307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	Ballondagi gaz temperaturasi 400 K ga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uning bosimi 3 marta ortgan bo‘lsa, gazning oxirgi temperaturasini aniqlang (K).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uz-Latn-U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A) 450      B)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00      C) 750      D) 600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45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967409" y="119270"/>
                <a:ext cx="4015408" cy="3640174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uz-Latn-UZ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=400 </m:t>
                    </m:r>
                    <m:r>
                      <m:rPr>
                        <m:sty m:val="p"/>
                      </m:rP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uz-Latn-UZ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967409" y="119270"/>
                <a:ext cx="4015408" cy="3640174"/>
              </a:xfrm>
              <a:blipFill>
                <a:blip r:embed="rId2"/>
                <a:stretch>
                  <a:fillRect l="-4711" t="-4690" b="-7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5208103" y="99391"/>
                <a:ext cx="6944137" cy="5181602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 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400" dirty="0"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uz-Latn-UZ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z-Latn-UZ" sz="4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</m:t>
                            </m:r>
                          </m:e>
                          <m:sub>
                            <m:r>
                              <a:rPr lang="uz-Latn-UZ" sz="4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z-Latn-UZ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T</m:t>
                            </m:r>
                          </m:e>
                          <m:sub>
                            <m:r>
                              <a:rPr lang="uz-Latn-UZ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z-Latn-UZ" sz="4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</m:t>
                            </m:r>
                          </m:e>
                          <m:sub>
                            <m:r>
                              <a:rPr lang="uz-Latn-UZ" sz="4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z-Latn-UZ" sz="4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</m:t>
                            </m:r>
                          </m:e>
                          <m:sub>
                            <m:r>
                              <a:rPr lang="uz-Latn-UZ" sz="4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z-Latn-UZ" sz="4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</m:t>
                            </m:r>
                          </m:e>
                          <m:sub>
                            <m:r>
                              <a:rPr lang="uz-Latn-UZ" sz="4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uz-Latn-UZ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5208103" y="99391"/>
                <a:ext cx="6944137" cy="5181602"/>
              </a:xfrm>
              <a:blipFill>
                <a:blip r:embed="rId3"/>
                <a:stretch>
                  <a:fillRect t="-3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0" y="4174435"/>
                <a:ext cx="12019722" cy="2560117"/>
              </a:xfrm>
            </p:spPr>
            <p:txBody>
              <a:bodyPr/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uz-Latn-UZ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uz-Latn-UZ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∙400 </m:t>
                    </m:r>
                    <m:r>
                      <m:rPr>
                        <m:sty m:val="p"/>
                      </m:rP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=1200 </m:t>
                    </m:r>
                    <m:r>
                      <m:rPr>
                        <m:sty m:val="p"/>
                      </m:rP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uz-Latn-UZ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=1200 </m:t>
                    </m:r>
                    <m:r>
                      <m:rPr>
                        <m:sty m:val="p"/>
                      </m:rP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0" y="4174435"/>
                <a:ext cx="12019722" cy="2560117"/>
              </a:xfrm>
              <a:blipFill>
                <a:blip r:embed="rId4"/>
                <a:stretch>
                  <a:fillRect t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4664765" y="385174"/>
            <a:ext cx="0" cy="3043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967409" y="2941982"/>
            <a:ext cx="3061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25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664DD-48F5-4E8A-AB6B-06A7F2D5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64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D06B8B-73BC-4230-A6EA-EA87F9D9AE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6593" y="1232453"/>
                <a:ext cx="11313515" cy="4645834"/>
              </a:xfrm>
            </p:spPr>
            <p:txBody>
              <a:bodyPr>
                <a:normAutofit lnSpcReduction="10000"/>
              </a:bodyPr>
              <a:lstStyle/>
              <a:p>
                <a:pPr marL="0" indent="449263" algn="just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1. Mavzuga doir savollarga javob yozish. (38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-bet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marL="0" indent="449263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2. Agar cho‘g‘lanma lampochka yonganda uning temperaturasi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17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360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gacha ko‘tarilsa, uning ichidagi gaz bosimi qanday o‘zgaradi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uz-Latn-UZ" sz="360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10-mashq 2-masala).</a:t>
                </a:r>
              </a:p>
              <a:p>
                <a:pPr marL="0" indent="449263" algn="just">
                  <a:lnSpc>
                    <a:spcPct val="100000"/>
                  </a:lnSpc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3. Gaz 300 K dan 420 K gacha izoxorik qizdirilganda uning bosimi 52 kPa ga ortdi. Gaz dastlab qanday bosimda bo‘lgan?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(10-mashq 2-masala).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D06B8B-73BC-4230-A6EA-EA87F9D9A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593" y="1232453"/>
                <a:ext cx="11313515" cy="4645834"/>
              </a:xfrm>
              <a:blipFill>
                <a:blip r:embed="rId2"/>
                <a:stretch>
                  <a:fillRect l="-1616" t="-3150" r="-1670" b="-2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39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5B3EE42A-DD09-43F3-A00C-E1272134D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9657"/>
                <a:ext cx="11524343" cy="5936344"/>
              </a:xfrm>
              <a:solidFill>
                <a:schemeClr val="bg1"/>
              </a:solidFill>
            </p:spPr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Ideal    gazning  massasi  </a:t>
                </a:r>
                <a:r>
                  <a:rPr lang="uz-Latn-UZ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uz-Latn-UZ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uz-Latn-UZ" sz="4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const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va hajmi </a:t>
                </a:r>
              </a:p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o‘zgarmas bo‘lgandagi gaz holatining o‘zgarish jarayoniga </a:t>
                </a:r>
                <a:r>
                  <a:rPr lang="uz-Latn-UZ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izoxorik jarayon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deyiladi. </a:t>
                </a:r>
              </a:p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Yunoncha “xoros”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hajm degan ma’noni anglatadi. </a:t>
                </a:r>
              </a:p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z-Latn-UZ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z-Latn-UZ" sz="4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4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uz-Latn-UZ" sz="4400" i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uz-Latn-UZ" sz="4400" i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4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uz-Latn-UZ" sz="4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uz-Latn-UZ" sz="4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uz-Latn-UZ" sz="4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uz-Latn-UZ" sz="4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</m:t>
                                </m:r>
                              </m:den>
                            </m:f>
                            <m:r>
                              <a:rPr lang="uz-Latn-UZ" sz="4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uz-Latn-UZ" sz="4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R</m:t>
                            </m:r>
                            <m:r>
                              <a:rPr lang="uz-Latn-UZ" sz="4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uz-Latn-UZ" sz="4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a:rPr lang="uz-Latn-UZ" sz="4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ru-RU" sz="4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uz-Latn-UZ" sz="4400" i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uz-Latn-UZ" sz="4400" i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4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uz-Latn-UZ" sz="4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uz-Latn-UZ" sz="4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uz-Latn-UZ" sz="4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</m:t>
                                </m:r>
                              </m:den>
                            </m:f>
                            <m:r>
                              <a:rPr lang="uz-Latn-UZ" sz="4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uz-Latn-UZ" sz="4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R</m:t>
                            </m:r>
                            <m:r>
                              <a:rPr lang="uz-Latn-UZ" sz="4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uz-Latn-UZ" sz="4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a:rPr lang="uz-Latn-UZ" sz="4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uz-Latn-UZ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  <m:sub>
                        <m:r>
                          <a:rPr lang="uz-Latn-UZ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  <m:sub>
                        <m:r>
                          <a:rPr lang="uz-Latn-UZ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uz-Latn-UZ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dan</m:t>
                    </m:r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z-Latn-UZ" sz="48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</m:t>
                            </m:r>
                          </m:e>
                          <m:sub>
                            <m:r>
                              <a:rPr lang="uz-Latn-UZ" sz="48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z-Latn-UZ" sz="48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</m:t>
                            </m:r>
                          </m:e>
                          <m:sub>
                            <m:r>
                              <a:rPr lang="uz-Latn-UZ" sz="48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8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z-Latn-UZ" sz="48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</m:t>
                            </m:r>
                          </m:e>
                          <m:sub>
                            <m:r>
                              <a:rPr lang="uz-Latn-UZ" sz="48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z-Latn-UZ" sz="48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</m:t>
                            </m:r>
                          </m:e>
                          <m:sub>
                            <m:r>
                              <a:rPr lang="uz-Latn-UZ" sz="48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uz-Latn-U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den>
                      </m:f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𝑐𝑜𝑛𝑠𝑡</m:t>
                      </m:r>
                    </m:oMath>
                  </m:oMathPara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B3EE42A-DD09-43F3-A00C-E1272134D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9657"/>
                <a:ext cx="11524343" cy="5936344"/>
              </a:xfrm>
              <a:blipFill rotWithShape="1">
                <a:blip r:embed="rId2"/>
                <a:stretch>
                  <a:fillRect l="-1640" t="-2567" r="-16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85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D995A45-389C-4970-97AB-4843CD6A6A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1886" y="297868"/>
                <a:ext cx="11451771" cy="662608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Demak, </a:t>
                </a:r>
                <a:r>
                  <a:rPr lang="uz-Latn-UZ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izoxorik jarayonda berilgan massali gaz bosimining temperaturaga nisbati o‘zgarmas kattalik ekan.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Bu qonun 1787-yil fransuz fizigi </a:t>
                </a:r>
                <a:r>
                  <a:rPr lang="uz-Latn-UZ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Jak Sharl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tomonidan tajribada topilganligi uchun </a:t>
                </a:r>
                <a:r>
                  <a:rPr lang="uz-Latn-UZ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Sharl qonuni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deb ataladi.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uz-Latn-UZ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den>
                      </m:f>
                      <m:r>
                        <a:rPr lang="uz-Latn-UZ" sz="4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uz-Latn-UZ" sz="4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𝑐𝑜𝑛𝑠𝑡</m:t>
                      </m:r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𝑐𝑜𝑛𝑠𝑡</m:t>
                      </m:r>
                      <m:r>
                        <a:rPr lang="uz-Latn-UZ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uz-Latn-UZ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</m:oMath>
                  </m:oMathPara>
                </a14:m>
                <a:endParaRPr lang="uz-Latn-UZ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Ifodaga ko‘ra izoxorik jarayonda berilgan massali gaz bosimi uning absolyut tempera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turasiga to‘g‘ri proporsional ekan.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D995A45-389C-4970-97AB-4843CD6A6A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886" y="297868"/>
                <a:ext cx="11451771" cy="6626087"/>
              </a:xfrm>
              <a:blipFill>
                <a:blip r:embed="rId2"/>
                <a:stretch>
                  <a:fillRect l="-1863" t="-2576" r="-1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07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zoxorik">
            <a:hlinkClick r:id="" action="ppaction://media"/>
            <a:extLst>
              <a:ext uri="{FF2B5EF4-FFF2-40B4-BE49-F238E27FC236}">
                <a16:creationId xmlns:a16="http://schemas.microsoft.com/office/drawing/2014/main" id="{81ECDB3F-447D-4153-9195-06EE1A1077A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188" y="0"/>
            <a:ext cx="12200188" cy="6858000"/>
          </a:xfrm>
        </p:spPr>
      </p:pic>
    </p:spTree>
    <p:extLst>
      <p:ext uri="{BB962C8B-B14F-4D97-AF65-F5344CB8AC3E}">
        <p14:creationId xmlns:p14="http://schemas.microsoft.com/office/powerpoint/2010/main" val="104965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3F057C-B6D5-4C00-8288-1C7540B9F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6" y="256238"/>
            <a:ext cx="11524343" cy="2656114"/>
          </a:xfrm>
        </p:spPr>
        <p:txBody>
          <a:bodyPr>
            <a:normAutofit lnSpcReduction="10000"/>
          </a:bodyPr>
          <a:lstStyle/>
          <a:p>
            <a:pPr marL="0" indent="711200" algn="just"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O‘zgarmas hajmda berilgan massali gaz bosimi temperaturaga to‘g‘ri proporsional ravishda o‘zgaradi.</a:t>
            </a:r>
          </a:p>
          <a:p>
            <a:pPr marL="0" indent="711200" algn="just"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Har qanday germetik yopiq idish yoki elektr lampochkasida isitilgan gaz bosimining ortishi </a:t>
            </a:r>
            <a:r>
              <a:rPr lang="uz-Latn-UZ" sz="3600" i="1" dirty="0">
                <a:latin typeface="Arial" panose="020B0604020202020204" pitchFamily="34" charset="0"/>
                <a:cs typeface="Arial" panose="020B0604020202020204" pitchFamily="34" charset="0"/>
              </a:rPr>
              <a:t>izoxorik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jarayon hisoblanadi.</a:t>
            </a:r>
            <a:endParaRPr lang="ru-RU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A54F3E-575B-4D1E-946B-FDA061AC2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96" y="3021496"/>
            <a:ext cx="6188826" cy="373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8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664DD-48F5-4E8A-AB6B-06A7F2D5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64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Masala yechish namunasi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D06B8B-73BC-4230-A6EA-EA87F9D9A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616765"/>
            <a:ext cx="11608904" cy="2040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	Gaz 280 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dan 540 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gacha izoxorik qizdirilganda uning bosimi 39 kPa ga ortdi. Gaz dastlab qanday bosimda bo‘lgan.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0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28872" y="119268"/>
                <a:ext cx="2941980" cy="5820151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uz-Latn-UZ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=280 </m:t>
                    </m:r>
                    <m:r>
                      <m:rPr>
                        <m:sty m:val="p"/>
                      </m:rP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uz-Latn-UZ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=540 </m:t>
                    </m:r>
                    <m:r>
                      <m:rPr>
                        <m:sty m:val="p"/>
                      </m:rP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3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uz-Latn-UZ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p</m:t>
                    </m:r>
                    <m:r>
                      <a:rPr lang="uz-Latn-UZ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=39 </m:t>
                    </m:r>
                    <m:r>
                      <m:rPr>
                        <m:sty m:val="p"/>
                      </m:rPr>
                      <a:rPr lang="uz-Latn-UZ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  <m:r>
                      <a:rPr lang="uz-Latn-UZ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const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a:rPr lang="uz-Latn-UZ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28872" y="119268"/>
                <a:ext cx="2941980" cy="5820151"/>
              </a:xfrm>
              <a:blipFill>
                <a:blip r:embed="rId2"/>
                <a:stretch>
                  <a:fillRect l="-6432" t="-2935" r="-4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3975654" y="119268"/>
                <a:ext cx="8216343" cy="6864627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0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uz-Latn-UZ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uz-Latn-UZ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+∆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)∙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600" dirty="0"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sz="3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uz-Latn-UZ" sz="3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6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ru-RU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z-Latn-UZ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uz-Latn-UZ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z-Latn-UZ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uz-Latn-UZ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uz-Latn-UZ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=∆</m:t>
                      </m:r>
                      <m:r>
                        <a:rPr lang="uz-Latn-UZ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uz-Latn-UZ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uz-Latn-UZ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uz-Latn-UZ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uz-Latn-UZ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uz-Latn-UZ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z-Latn-UZ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uz-Latn-UZ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z-Latn-UZ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uz-Latn-UZ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3975654" y="119268"/>
                <a:ext cx="8216343" cy="6864627"/>
              </a:xfrm>
              <a:blipFill>
                <a:blip r:embed="rId3"/>
                <a:stretch>
                  <a:fillRect t="-24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/>
          <p:nvPr/>
        </p:nvCxnSpPr>
        <p:spPr>
          <a:xfrm>
            <a:off x="3882888" y="702365"/>
            <a:ext cx="0" cy="3299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09600" y="3260036"/>
            <a:ext cx="3061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84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C9BF28E-B17A-4CCC-AA91-38E2C15F94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7809" y="304800"/>
                <a:ext cx="11529391" cy="6255026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39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𝑘𝑃𝑎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∙280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540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−280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=42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=42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C9BF28E-B17A-4CCC-AA91-38E2C15F94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809" y="304800"/>
                <a:ext cx="11529391" cy="625502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71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664DD-48F5-4E8A-AB6B-06A7F2D5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64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10-mashq 1-masala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D06B8B-73BC-4230-A6EA-EA87F9D9AE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017" y="1590261"/>
                <a:ext cx="12085983" cy="526773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Ballondagi gaz 17</a:t>
                </a:r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temperaturada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1,45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Pa bosimga ega bo‘lsa, qanday temperaturada uning bosimi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Pa bo‘ladi?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D06B8B-73BC-4230-A6EA-EA87F9D9A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017" y="1590261"/>
                <a:ext cx="12085983" cy="5267738"/>
              </a:xfrm>
              <a:blipFill>
                <a:blip r:embed="rId2"/>
                <a:stretch>
                  <a:fillRect l="-1765" t="-3125" r="-1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244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460</Words>
  <Application>Microsoft Office PowerPoint</Application>
  <PresentationFormat>Широкоэкранный</PresentationFormat>
  <Paragraphs>89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Masala yechish namunasi</vt:lpstr>
      <vt:lpstr>Презентация PowerPoint</vt:lpstr>
      <vt:lpstr>Презентация PowerPoint</vt:lpstr>
      <vt:lpstr>10-mashq 1-masala </vt:lpstr>
      <vt:lpstr>Презентация PowerPoint</vt:lpstr>
      <vt:lpstr>24-test  (46-bet) </vt:lpstr>
      <vt:lpstr>Презентация PowerPoint</vt:lpstr>
      <vt:lpstr>Masala 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44</cp:revision>
  <dcterms:created xsi:type="dcterms:W3CDTF">2020-09-15T15:27:15Z</dcterms:created>
  <dcterms:modified xsi:type="dcterms:W3CDTF">2021-02-22T09:38:38Z</dcterms:modified>
</cp:coreProperties>
</file>