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7812" y="2430073"/>
            <a:ext cx="11084188" cy="497571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Ideal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gaz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holatining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              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                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tenglamalari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2948" y="261962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22947" y="512479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C69CB3-0F51-49FF-A446-3F76D5F58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66" t="41128" r="6967" b="14642"/>
          <a:stretch/>
        </p:blipFill>
        <p:spPr>
          <a:xfrm>
            <a:off x="9187645" y="3867499"/>
            <a:ext cx="2544418" cy="170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EA6816-8451-4A16-82C4-6EB9DE01A3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05948" y="490330"/>
                <a:ext cx="10986052" cy="6367670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V=24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0,024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1,2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kg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=8,31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J/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K∙mol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0,044 kg/mol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EA6816-8451-4A16-82C4-6EB9DE01A3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5948" y="490330"/>
                <a:ext cx="10986052" cy="6367670"/>
              </a:xfrm>
              <a:blipFill>
                <a:blip r:embed="rId2"/>
                <a:stretch>
                  <a:fillRect l="-1998" t="-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E3F2910-9E63-4FE8-9B62-4C35F018ADFB}"/>
              </a:ext>
            </a:extLst>
          </p:cNvPr>
          <p:cNvCxnSpPr>
            <a:cxnSpLocks/>
          </p:cNvCxnSpPr>
          <p:nvPr/>
        </p:nvCxnSpPr>
        <p:spPr>
          <a:xfrm>
            <a:off x="6096000" y="490330"/>
            <a:ext cx="0" cy="5009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9206621-F4E1-476E-86BF-2EC5BAAFE078}"/>
              </a:ext>
            </a:extLst>
          </p:cNvPr>
          <p:cNvCxnSpPr/>
          <p:nvPr/>
        </p:nvCxnSpPr>
        <p:spPr>
          <a:xfrm>
            <a:off x="861391" y="5168349"/>
            <a:ext cx="52346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9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FA6B5AE-189F-48FD-ABDB-2F0E723E35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396" y="132522"/>
                <a:ext cx="11938959" cy="657882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∙0,024 </m:t>
                        </m:r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∙0,044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∙8,31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318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t = 318</a:t>
                </a:r>
                <a:r>
                  <a:rPr lang="uz-Latn-UZ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K</a:t>
                </a:r>
                <a14:m>
                  <m:oMath xmlns:m="http://schemas.openxmlformats.org/officeDocument/2006/math">
                    <m:r>
                      <a:rPr lang="uz-Latn-UZ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273</a:t>
                </a:r>
                <a:r>
                  <a:rPr lang="uz-Latn-UZ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= 45⁰C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 = 45⁰C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FA6B5AE-189F-48FD-ABDB-2F0E723E35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396" y="132522"/>
                <a:ext cx="11938959" cy="65788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515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9D068-DCAC-4476-B0FA-2B3D4E660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21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332BE2-4CC9-4D7C-B3F9-E5B80A0BE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102" y="1639019"/>
            <a:ext cx="10817524" cy="5026823"/>
          </a:xfrm>
        </p:spPr>
        <p:txBody>
          <a:bodyPr/>
          <a:lstStyle/>
          <a:p>
            <a:pPr marL="0" indent="534988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ideal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4988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Mendeleyev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Klapeyron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4988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Klapeyron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4988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266700" algn="l"/>
              </a:tabLs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7-mashqning  2,4,6,8-masalalarini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(32-bet).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02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E7980-DE5C-4F6A-8072-F3EC3FBB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957B8-5049-45F6-BE6F-BF09A7B12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431235"/>
            <a:ext cx="11635409" cy="54267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ideal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makroskopik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parametrlari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tavsiflanadi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Gaz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tavsiflovchi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p, V, 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parametrlarning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uchchalasi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parametrlari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p, V, 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ideal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24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8E31F-B644-4277-B6DA-F1BC8AA61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774" y="291548"/>
                <a:ext cx="12046226" cy="6347791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Ideal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molekulyar-kinetik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nkT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m:rPr>
                        <m:sty m:val="p"/>
                      </m:rPr>
                      <a:rPr lang="en-US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kT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Mendeleyev-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Klapeyron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8E31F-B644-4277-B6DA-F1BC8AA61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774" y="291548"/>
                <a:ext cx="12046226" cy="6347791"/>
              </a:xfrm>
              <a:blipFill>
                <a:blip r:embed="rId2"/>
                <a:stretch>
                  <a:fillRect l="-1063" t="-3170" r="-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154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F7054-2774-4057-8134-22DBB0396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013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Mendeleyev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Klapeyron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CF4197-031E-44C0-8C5A-CB785C6DF1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6045" y="1179443"/>
                <a:ext cx="11645661" cy="551290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361950" algn="just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Mendeleyen-Klapeyron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ideal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aniqlagani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ideal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RT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4988" algn="just">
                  <a:lnSpc>
                    <a:spcPct val="15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Ideal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ifodalaydi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534988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534988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mol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yozsak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RT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=R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CF4197-031E-44C0-8C5A-CB785C6DF1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6045" y="1179443"/>
                <a:ext cx="11645661" cy="5512905"/>
              </a:xfrm>
              <a:blipFill>
                <a:blip r:embed="rId2"/>
                <a:stretch>
                  <a:fillRect l="-1047" r="-1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799331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106C8-CB15-434F-B659-D581D5BFE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Klapeyron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EF9C4AE-FBCC-4036-8D30-F1CEEC55E9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7804" y="1319842"/>
                <a:ext cx="11585275" cy="527936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534988" algn="just">
                  <a:lnSpc>
                    <a:spcPct val="11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534988" algn="just">
                  <a:lnSpc>
                    <a:spcPct val="11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(m=const)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ideal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qo‘llaylik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uz-Latn-UZ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800" dirty="0">
                    <a:cs typeface="Arial" panose="020B0604020202020204" pitchFamily="34" charset="0"/>
                  </a:rPr>
                  <a:t>       </a:t>
                </a:r>
              </a:p>
              <a:p>
                <a:pPr marL="0" indent="0">
                  <a:buNone/>
                </a:pPr>
                <a:r>
                  <a:rPr lang="en-US" sz="4800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𝑝𝑉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const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Klapeyron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tenglamasi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EF9C4AE-FBCC-4036-8D30-F1CEEC55E9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7804" y="1319842"/>
                <a:ext cx="11585275" cy="5279366"/>
              </a:xfrm>
              <a:blipFill>
                <a:blip r:embed="rId2"/>
                <a:stretch>
                  <a:fillRect l="-1316" r="-1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445746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C76A0A8-9DA7-4DE4-A6AD-054FC3BF46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7034"/>
                <a:ext cx="10886536" cy="5884840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444500" algn="just">
                  <a:lnSpc>
                    <a:spcPct val="11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Gaz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parametridan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noma’lum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ma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noma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parametrni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imkon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𝑝𝑉𝑀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𝑚𝑅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𝑚𝑅𝑇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𝑀𝑉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𝑚𝑅𝑇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𝑀𝑝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C76A0A8-9DA7-4DE4-A6AD-054FC3BF4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7034"/>
                <a:ext cx="10886536" cy="5884840"/>
              </a:xfrm>
              <a:blipFill>
                <a:blip r:embed="rId2"/>
                <a:stretch>
                  <a:fillRect l="-1568" r="-1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FAD94C9D-1A6D-4851-9EA6-EBD93ED1DDC0}"/>
              </a:ext>
            </a:extLst>
          </p:cNvPr>
          <p:cNvCxnSpPr>
            <a:cxnSpLocks/>
          </p:cNvCxnSpPr>
          <p:nvPr/>
        </p:nvCxnSpPr>
        <p:spPr>
          <a:xfrm>
            <a:off x="6164138" y="3269287"/>
            <a:ext cx="1366724" cy="1099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59EED70-0171-4798-B53B-6A1B7CEBDA6D}"/>
              </a:ext>
            </a:extLst>
          </p:cNvPr>
          <p:cNvCxnSpPr/>
          <p:nvPr/>
        </p:nvCxnSpPr>
        <p:spPr>
          <a:xfrm>
            <a:off x="5613422" y="3282352"/>
            <a:ext cx="0" cy="1103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4E23B48-993D-433B-A49A-A9A2BC672C7A}"/>
              </a:ext>
            </a:extLst>
          </p:cNvPr>
          <p:cNvCxnSpPr>
            <a:cxnSpLocks/>
          </p:cNvCxnSpPr>
          <p:nvPr/>
        </p:nvCxnSpPr>
        <p:spPr>
          <a:xfrm flipH="1">
            <a:off x="3847381" y="3286539"/>
            <a:ext cx="1373976" cy="957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72682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48AA3D0-F88B-4E42-88E7-3DC6D98A3D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3608" y="2389528"/>
                <a:ext cx="10864783" cy="2009955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Bosimi 0,45 MPa va temperaturasi 52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bo‘lganda 500 mol gaz qanday hajmni egal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aydi?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48AA3D0-F88B-4E42-88E7-3DC6D98A3D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3608" y="2389528"/>
                <a:ext cx="10864783" cy="2009955"/>
              </a:xfrm>
              <a:blipFill>
                <a:blip r:embed="rId2"/>
                <a:stretch>
                  <a:fillRect l="-1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7CE6618-7E74-4A80-B86B-C092EF88E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C68C81-61FA-40E7-BE33-A05660129BBF}"/>
              </a:ext>
            </a:extLst>
          </p:cNvPr>
          <p:cNvSpPr/>
          <p:nvPr/>
        </p:nvSpPr>
        <p:spPr>
          <a:xfrm>
            <a:off x="465826" y="1731639"/>
            <a:ext cx="27920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 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25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8C0CCF-E672-429D-A1E3-547B421BBC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0"/>
                <a:ext cx="11675165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</a:t>
                </a:r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P=0,45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MPa=0,45∙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 = 52⁰C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T= 52⁰C+273= 325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500 mol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8,31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J/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K∙mol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                             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500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∙8,31 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∙325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0,45∙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8C0CCF-E672-429D-A1E3-547B421BBC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0"/>
                <a:ext cx="11675165" cy="6858000"/>
              </a:xfrm>
              <a:blipFill>
                <a:blip r:embed="rId2"/>
                <a:stretch>
                  <a:fillRect l="-1828" t="-2578" b="-2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63CC1F7-9549-4CD6-A997-D494D8224624}"/>
              </a:ext>
            </a:extLst>
          </p:cNvPr>
          <p:cNvCxnSpPr>
            <a:cxnSpLocks/>
          </p:cNvCxnSpPr>
          <p:nvPr/>
        </p:nvCxnSpPr>
        <p:spPr>
          <a:xfrm>
            <a:off x="6096000" y="410817"/>
            <a:ext cx="0" cy="41346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84EF081-CEF8-4177-AA46-6DF56E9B1375}"/>
              </a:ext>
            </a:extLst>
          </p:cNvPr>
          <p:cNvCxnSpPr>
            <a:cxnSpLocks/>
          </p:cNvCxnSpPr>
          <p:nvPr/>
        </p:nvCxnSpPr>
        <p:spPr>
          <a:xfrm>
            <a:off x="609600" y="4214193"/>
            <a:ext cx="49695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775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7D65E-1381-4675-B0B1-C16354531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7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    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7 –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CBF809C-3023-4863-BEE9-0B9F67077A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984521"/>
                <a:ext cx="10765767" cy="3272911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24</a:t>
                </a:r>
                <a14:m>
                  <m:oMath xmlns:m="http://schemas.openxmlformats.org/officeDocument/2006/math">
                    <m:r>
                      <a:rPr lang="en-US" sz="6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𝜄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ballonda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1,2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karbonat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angidrid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Ballon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bosimgacha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chidaydi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portlash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xavfi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tug‘iladi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CBF809C-3023-4863-BEE9-0B9F67077A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984521"/>
                <a:ext cx="10765767" cy="3272911"/>
              </a:xfrm>
              <a:blipFill>
                <a:blip r:embed="rId2"/>
                <a:stretch>
                  <a:fillRect l="-849" r="-1189" b="-3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41755A-0C18-48EE-8573-F0D67D8DA756}"/>
              </a:ext>
            </a:extLst>
          </p:cNvPr>
          <p:cNvSpPr/>
          <p:nvPr/>
        </p:nvSpPr>
        <p:spPr>
          <a:xfrm>
            <a:off x="464857" y="1700965"/>
            <a:ext cx="34084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masala 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6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1476</TotalTime>
  <Words>566</Words>
  <Application>Microsoft Office PowerPoint</Application>
  <PresentationFormat>Широкоэкранный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          Ideal gazning  holat tenglamasi</vt:lpstr>
      <vt:lpstr>Презентация PowerPoint</vt:lpstr>
      <vt:lpstr>  Mendeleyev – Klapeyron tenglamasi</vt:lpstr>
      <vt:lpstr>                  Klapeyron   tenglamasi</vt:lpstr>
      <vt:lpstr>Презентация PowerPoint</vt:lpstr>
      <vt:lpstr>7-mashq   </vt:lpstr>
      <vt:lpstr>Презентация PowerPoint</vt:lpstr>
      <vt:lpstr>     7 – mashq  </vt:lpstr>
      <vt:lpstr>Презентация PowerPoint</vt:lpstr>
      <vt:lpstr>Презентация PowerPoint</vt:lpstr>
      <vt:lpstr>    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217</cp:revision>
  <dcterms:created xsi:type="dcterms:W3CDTF">2020-08-02T11:17:41Z</dcterms:created>
  <dcterms:modified xsi:type="dcterms:W3CDTF">2021-02-22T09:31:32Z</dcterms:modified>
</cp:coreProperties>
</file>