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B05A84-8F41-476C-BF88-2595223B7816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D2166-9657-4D74-A4D3-1BBC2A5D0CF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D3FA7F55-470A-49FE-87F5-BDB63E5B3D47}">
          <dgm:prSet phldrT="[Текст]" custT="1"/>
          <dgm:spPr/>
          <dgm:t>
            <a:bodyPr/>
            <a:lstStyle/>
            <a:p>
              <a:endParaRPr lang="en-US" sz="2700" b="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ba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m:oMathPara>
              </a14:m>
              <a:endParaRPr lang="ru-RU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D3FA7F55-470A-49FE-87F5-BDB63E5B3D47}">
          <dgm:prSet phldrT="[Текст]" custT="1"/>
          <dgm:spPr/>
          <dgm:t>
            <a:bodyPr/>
            <a:lstStyle/>
            <a:p>
              <a:endParaRPr lang="en-US" sz="2700" b="0" i="1" dirty="0">
                <a:latin typeface="Cambria Math" panose="02040503050406030204" pitchFamily="18" charset="0"/>
                <a:cs typeface="Arial" panose="020B0604020202020204" pitchFamily="34" charset="0"/>
              </a:endParaRPr>
            </a:p>
            <a:p>
              <a:pPr/>
              <a:r>
                <a:rPr lang="en-US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¯(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𝜗^</a:t>
              </a:r>
              <a:r>
                <a:rPr lang="en-US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2 )=(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1^2+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2^2+…+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en-US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𝑁^2)/𝑁</a:t>
              </a:r>
              <a:endParaRPr lang="ru-RU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06358DB7-6E95-49A4-A7C8-4DFA3D582D37}" type="parTrans" cxnId="{DB008739-18F4-40C4-844E-8742E1C51AE2}">
      <dgm:prSet/>
      <dgm:spPr/>
      <dgm:t>
        <a:bodyPr/>
        <a:lstStyle/>
        <a:p>
          <a:endParaRPr lang="ru-RU"/>
        </a:p>
      </dgm:t>
    </dgm:pt>
    <dgm:pt modelId="{FAB28121-22AE-4BBC-867C-373848F5E890}" type="sibTrans" cxnId="{DB008739-18F4-40C4-844E-8742E1C51AE2}">
      <dgm:prSet/>
      <dgm:spPr/>
      <dgm:t>
        <a:bodyPr/>
        <a:lstStyle/>
        <a:p>
          <a:endParaRPr lang="ru-RU"/>
        </a:p>
      </dgm:t>
    </dgm:pt>
    <dgm:pt modelId="{27C7909A-AB7E-456E-AAF2-F85055DC7582}">
      <dgm:prSet phldrT="[Текст]" custT="1"/>
      <dgm:spPr/>
      <dgm:t>
        <a:bodyPr/>
        <a:lstStyle/>
        <a:p>
          <a:r>
            <a:rPr lang="en-US" sz="6600" dirty="0">
              <a:latin typeface="Arial" panose="020B0604020202020204" pitchFamily="34" charset="0"/>
              <a:cs typeface="Arial" panose="020B0604020202020204" pitchFamily="34" charset="0"/>
            </a:rPr>
            <a:t>Ideal </a:t>
          </a:r>
          <a:r>
            <a:rPr lang="en-US" sz="6600" dirty="0" err="1">
              <a:latin typeface="Arial" panose="020B0604020202020204" pitchFamily="34" charset="0"/>
              <a:cs typeface="Arial" panose="020B0604020202020204" pitchFamily="34" charset="0"/>
            </a:rPr>
            <a:t>gaz</a:t>
          </a:r>
          <a:endParaRPr lang="ru-RU" sz="6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445E09-CEA5-4FC4-B5B3-3960688F97DE}" type="parTrans" cxnId="{453355B2-DF7A-4A5F-9FBA-EE0E9265D81E}">
      <dgm:prSet/>
      <dgm:spPr/>
      <dgm:t>
        <a:bodyPr/>
        <a:lstStyle/>
        <a:p>
          <a:endParaRPr lang="ru-RU"/>
        </a:p>
      </dgm:t>
    </dgm:pt>
    <dgm:pt modelId="{9FDA5DF3-9B07-4BFC-936A-A9EB290A165B}" type="sibTrans" cxnId="{453355B2-DF7A-4A5F-9FBA-EE0E9265D81E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D4CA8726-1872-447C-97AA-406444202756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e>
                    </m:ba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𝑑𝑎𝑛</m:t>
                    </m:r>
                  </m:oMath>
                </m:oMathPara>
              </a14:m>
              <a:endParaRPr lang="en-US" sz="4000" b="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e>
                    </m:ba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m:oMathPara>
              </a14:m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D4CA8726-1872-447C-97AA-406444202756}">
          <dgm:prSet phldrT="[Текст]" custT="1"/>
          <dgm:spPr/>
          <dgm:t>
            <a:bodyPr/>
            <a:lstStyle/>
            <a:p>
              <a:pPr/>
              <a:r>
                <a:rPr lang="en-US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𝑝=2/3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∙𝑛∙¯(𝐸_𝑘 )  𝑑𝑎𝑛</a:t>
              </a:r>
              <a:endParaRPr lang="en-US" sz="4000" b="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  <a:p>
              <a:pPr/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¯(𝐸_𝑘 )</a:t>
              </a:r>
              <a:r>
                <a:rPr lang="en-US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=(3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∙𝑝)/(</a:t>
              </a:r>
              <a:r>
                <a:rPr lang="en-US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2</a:t>
              </a:r>
              <a:r>
                <a:rPr lang="en-US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∙𝑛)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0031A225-57FE-442B-ACAB-4597A59548C1}" type="parTrans" cxnId="{B1FD3745-B92F-4294-B8A3-FBDCF6EBD59C}">
      <dgm:prSet/>
      <dgm:spPr/>
      <dgm:t>
        <a:bodyPr/>
        <a:lstStyle/>
        <a:p>
          <a:endParaRPr lang="ru-RU"/>
        </a:p>
      </dgm:t>
    </dgm:pt>
    <dgm:pt modelId="{1DAC8DE9-0FFD-493C-BBC4-A526CCA887A9}" type="sibTrans" cxnId="{B1FD3745-B92F-4294-B8A3-FBDCF6EBD59C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69A98F77-AE5F-41B7-9CA3-3E943B54C8C2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ba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bar>
                  </m:oMath>
                </m:oMathPara>
              </a14:m>
              <a:endParaRPr lang="ru-RU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69A98F77-AE5F-41B7-9CA3-3E943B54C8C2}">
          <dgm:prSet phldrT="[Текст]" custT="1"/>
          <dgm:spPr/>
          <dgm:t>
            <a:bodyPr/>
            <a:lstStyle/>
            <a:p>
              <a:r>
                <a:rPr lang="en-US" sz="36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𝑝=1/3</a:t>
              </a:r>
              <a:r>
                <a:rPr lang="en-US" sz="36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∙𝑛∙𝑚_0∙¯(𝜗^2 )==1/3∙𝜌∙¯(𝜗^2 )</a:t>
              </a:r>
              <a:endParaRPr lang="ru-RU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ACA0951F-74BF-45D5-B55E-D8953D469B70}" type="parTrans" cxnId="{0416EB90-E63A-4A2B-B298-3BA8123578A4}">
      <dgm:prSet/>
      <dgm:spPr/>
      <dgm:t>
        <a:bodyPr/>
        <a:lstStyle/>
        <a:p>
          <a:endParaRPr lang="ru-RU"/>
        </a:p>
      </dgm:t>
    </dgm:pt>
    <dgm:pt modelId="{454FE291-1545-49E4-9ACD-8998146D9065}" type="sibTrans" cxnId="{0416EB90-E63A-4A2B-B298-3BA8123578A4}">
      <dgm:prSet/>
      <dgm:spPr/>
      <dgm:t>
        <a:bodyPr/>
        <a:lstStyle/>
        <a:p>
          <a:endParaRPr lang="ru-RU"/>
        </a:p>
      </dgm:t>
    </dgm:pt>
    <dgm:pt modelId="{E810EF76-CAD1-4A0C-AF34-A76DA5CD636A}" type="pres">
      <dgm:prSet presAssocID="{BEAD2166-9657-4D74-A4D3-1BBC2A5D0C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619369D-D429-41AD-A012-1C71D5EACE8D}" type="pres">
      <dgm:prSet presAssocID="{D3FA7F55-470A-49FE-87F5-BDB63E5B3D47}" presName="singleCycle" presStyleCnt="0"/>
      <dgm:spPr/>
    </dgm:pt>
    <dgm:pt modelId="{EDE0D6C5-4967-4675-8CC9-E32BF7D5FBBB}" type="pres">
      <dgm:prSet presAssocID="{D3FA7F55-470A-49FE-87F5-BDB63E5B3D47}" presName="singleCenter" presStyleLbl="node1" presStyleIdx="0" presStyleCnt="4" custScaleX="332049" custScaleY="99523" custLinFactNeighborX="-719" custLinFactNeighborY="-17397">
        <dgm:presLayoutVars>
          <dgm:chMax val="7"/>
          <dgm:chPref val="7"/>
        </dgm:presLayoutVars>
      </dgm:prSet>
      <dgm:spPr/>
    </dgm:pt>
    <dgm:pt modelId="{E3E44EC3-F5DB-4E3B-AC47-52B4ACB8D9C0}" type="pres">
      <dgm:prSet presAssocID="{B1445E09-CEA5-4FC4-B5B3-3960688F97DE}" presName="Name56" presStyleLbl="parChTrans1D2" presStyleIdx="0" presStyleCnt="3"/>
      <dgm:spPr/>
    </dgm:pt>
    <dgm:pt modelId="{4AB0B197-51A0-4C2C-905F-4DC525C70957}" type="pres">
      <dgm:prSet presAssocID="{27C7909A-AB7E-456E-AAF2-F85055DC7582}" presName="text0" presStyleLbl="node1" presStyleIdx="1" presStyleCnt="4" custScaleX="665748" custScaleY="101390" custRadScaleRad="97833" custRadScaleInc="-1404">
        <dgm:presLayoutVars>
          <dgm:bulletEnabled val="1"/>
        </dgm:presLayoutVars>
      </dgm:prSet>
      <dgm:spPr/>
    </dgm:pt>
    <dgm:pt modelId="{9F8FD59E-3503-4A42-B0E4-9DEE18BF981A}" type="pres">
      <dgm:prSet presAssocID="{0031A225-57FE-442B-ACAB-4597A59548C1}" presName="Name56" presStyleLbl="parChTrans1D2" presStyleIdx="1" presStyleCnt="3"/>
      <dgm:spPr/>
    </dgm:pt>
    <dgm:pt modelId="{BD09E83E-A207-40BD-9763-748572EB08BD}" type="pres">
      <dgm:prSet presAssocID="{D4CA8726-1872-447C-97AA-406444202756}" presName="text0" presStyleLbl="node1" presStyleIdx="2" presStyleCnt="4" custScaleX="352357" custScaleY="225641" custRadScaleRad="124159" custRadScaleInc="-12242">
        <dgm:presLayoutVars>
          <dgm:bulletEnabled val="1"/>
        </dgm:presLayoutVars>
      </dgm:prSet>
      <dgm:spPr/>
    </dgm:pt>
    <dgm:pt modelId="{93DFB859-4729-4D0C-AF10-181D741C4405}" type="pres">
      <dgm:prSet presAssocID="{ACA0951F-74BF-45D5-B55E-D8953D469B70}" presName="Name56" presStyleLbl="parChTrans1D2" presStyleIdx="2" presStyleCnt="3"/>
      <dgm:spPr/>
    </dgm:pt>
    <dgm:pt modelId="{562692B7-F2A0-442C-9379-33E5616C7EFD}" type="pres">
      <dgm:prSet presAssocID="{69A98F77-AE5F-41B7-9CA3-3E943B54C8C2}" presName="text0" presStyleLbl="node1" presStyleIdx="3" presStyleCnt="4" custScaleX="365555" custScaleY="223707" custRadScaleRad="124322" custRadScaleInc="11944">
        <dgm:presLayoutVars>
          <dgm:bulletEnabled val="1"/>
        </dgm:presLayoutVars>
      </dgm:prSet>
      <dgm:spPr/>
    </dgm:pt>
  </dgm:ptLst>
  <dgm:cxnLst>
    <dgm:cxn modelId="{DB008739-18F4-40C4-844E-8742E1C51AE2}" srcId="{BEAD2166-9657-4D74-A4D3-1BBC2A5D0CFA}" destId="{D3FA7F55-470A-49FE-87F5-BDB63E5B3D47}" srcOrd="0" destOrd="0" parTransId="{06358DB7-6E95-49A4-A7C8-4DFA3D582D37}" sibTransId="{FAB28121-22AE-4BBC-867C-373848F5E890}"/>
    <dgm:cxn modelId="{DC47105D-23F2-4227-B2C9-BA9A3B41FCA2}" type="presOf" srcId="{BEAD2166-9657-4D74-A4D3-1BBC2A5D0CFA}" destId="{E810EF76-CAD1-4A0C-AF34-A76DA5CD636A}" srcOrd="0" destOrd="0" presId="urn:microsoft.com/office/officeart/2008/layout/RadialCluster"/>
    <dgm:cxn modelId="{B1FD3745-B92F-4294-B8A3-FBDCF6EBD59C}" srcId="{D3FA7F55-470A-49FE-87F5-BDB63E5B3D47}" destId="{D4CA8726-1872-447C-97AA-406444202756}" srcOrd="1" destOrd="0" parTransId="{0031A225-57FE-442B-ACAB-4597A59548C1}" sibTransId="{1DAC8DE9-0FFD-493C-BBC4-A526CCA887A9}"/>
    <dgm:cxn modelId="{22A0CF69-099E-46E3-B86E-9BB6DD46D22B}" type="presOf" srcId="{ACA0951F-74BF-45D5-B55E-D8953D469B70}" destId="{93DFB859-4729-4D0C-AF10-181D741C4405}" srcOrd="0" destOrd="0" presId="urn:microsoft.com/office/officeart/2008/layout/RadialCluster"/>
    <dgm:cxn modelId="{4445FA4A-CD71-4255-8B7D-C144F7342581}" type="presOf" srcId="{69A98F77-AE5F-41B7-9CA3-3E943B54C8C2}" destId="{562692B7-F2A0-442C-9379-33E5616C7EFD}" srcOrd="0" destOrd="0" presId="urn:microsoft.com/office/officeart/2008/layout/RadialCluster"/>
    <dgm:cxn modelId="{EEEF4655-A5FD-4338-8C59-87D5740B18E5}" type="presOf" srcId="{D3FA7F55-470A-49FE-87F5-BDB63E5B3D47}" destId="{EDE0D6C5-4967-4675-8CC9-E32BF7D5FBBB}" srcOrd="0" destOrd="0" presId="urn:microsoft.com/office/officeart/2008/layout/RadialCluster"/>
    <dgm:cxn modelId="{C8274A59-B667-4DFA-8CA9-D8639BB4D766}" type="presOf" srcId="{B1445E09-CEA5-4FC4-B5B3-3960688F97DE}" destId="{E3E44EC3-F5DB-4E3B-AC47-52B4ACB8D9C0}" srcOrd="0" destOrd="0" presId="urn:microsoft.com/office/officeart/2008/layout/RadialCluster"/>
    <dgm:cxn modelId="{0416EB90-E63A-4A2B-B298-3BA8123578A4}" srcId="{D3FA7F55-470A-49FE-87F5-BDB63E5B3D47}" destId="{69A98F77-AE5F-41B7-9CA3-3E943B54C8C2}" srcOrd="2" destOrd="0" parTransId="{ACA0951F-74BF-45D5-B55E-D8953D469B70}" sibTransId="{454FE291-1545-49E4-9ACD-8998146D9065}"/>
    <dgm:cxn modelId="{B4FDDB98-354F-4F30-9AA7-34D80F3755FD}" type="presOf" srcId="{27C7909A-AB7E-456E-AAF2-F85055DC7582}" destId="{4AB0B197-51A0-4C2C-905F-4DC525C70957}" srcOrd="0" destOrd="0" presId="urn:microsoft.com/office/officeart/2008/layout/RadialCluster"/>
    <dgm:cxn modelId="{23D674A5-AD9C-4120-B5EA-20A4122CD0CB}" type="presOf" srcId="{D4CA8726-1872-447C-97AA-406444202756}" destId="{BD09E83E-A207-40BD-9763-748572EB08BD}" srcOrd="0" destOrd="0" presId="urn:microsoft.com/office/officeart/2008/layout/RadialCluster"/>
    <dgm:cxn modelId="{891E87AF-6B1D-4FA7-99DA-6C79A5DAB89D}" type="presOf" srcId="{0031A225-57FE-442B-ACAB-4597A59548C1}" destId="{9F8FD59E-3503-4A42-B0E4-9DEE18BF981A}" srcOrd="0" destOrd="0" presId="urn:microsoft.com/office/officeart/2008/layout/RadialCluster"/>
    <dgm:cxn modelId="{453355B2-DF7A-4A5F-9FBA-EE0E9265D81E}" srcId="{D3FA7F55-470A-49FE-87F5-BDB63E5B3D47}" destId="{27C7909A-AB7E-456E-AAF2-F85055DC7582}" srcOrd="0" destOrd="0" parTransId="{B1445E09-CEA5-4FC4-B5B3-3960688F97DE}" sibTransId="{9FDA5DF3-9B07-4BFC-936A-A9EB290A165B}"/>
    <dgm:cxn modelId="{6AF3B091-729E-428A-B6C4-E43C4526A7A6}" type="presParOf" srcId="{E810EF76-CAD1-4A0C-AF34-A76DA5CD636A}" destId="{6619369D-D429-41AD-A012-1C71D5EACE8D}" srcOrd="0" destOrd="0" presId="urn:microsoft.com/office/officeart/2008/layout/RadialCluster"/>
    <dgm:cxn modelId="{2B971EC4-39DB-47E7-B990-CC4C802B540C}" type="presParOf" srcId="{6619369D-D429-41AD-A012-1C71D5EACE8D}" destId="{EDE0D6C5-4967-4675-8CC9-E32BF7D5FBBB}" srcOrd="0" destOrd="0" presId="urn:microsoft.com/office/officeart/2008/layout/RadialCluster"/>
    <dgm:cxn modelId="{9BD668FF-AFC6-4CE8-BA39-4353F9E55139}" type="presParOf" srcId="{6619369D-D429-41AD-A012-1C71D5EACE8D}" destId="{E3E44EC3-F5DB-4E3B-AC47-52B4ACB8D9C0}" srcOrd="1" destOrd="0" presId="urn:microsoft.com/office/officeart/2008/layout/RadialCluster"/>
    <dgm:cxn modelId="{3877E90F-722D-44BB-BD13-63463A8A49E4}" type="presParOf" srcId="{6619369D-D429-41AD-A012-1C71D5EACE8D}" destId="{4AB0B197-51A0-4C2C-905F-4DC525C70957}" srcOrd="2" destOrd="0" presId="urn:microsoft.com/office/officeart/2008/layout/RadialCluster"/>
    <dgm:cxn modelId="{4EF2B409-E98C-46AF-B060-308BC9F47457}" type="presParOf" srcId="{6619369D-D429-41AD-A012-1C71D5EACE8D}" destId="{9F8FD59E-3503-4A42-B0E4-9DEE18BF981A}" srcOrd="3" destOrd="0" presId="urn:microsoft.com/office/officeart/2008/layout/RadialCluster"/>
    <dgm:cxn modelId="{87E01642-BEE3-49F6-B9C6-2454868D1202}" type="presParOf" srcId="{6619369D-D429-41AD-A012-1C71D5EACE8D}" destId="{BD09E83E-A207-40BD-9763-748572EB08BD}" srcOrd="4" destOrd="0" presId="urn:microsoft.com/office/officeart/2008/layout/RadialCluster"/>
    <dgm:cxn modelId="{20927096-F7FB-43E2-9D08-7216BECDD324}" type="presParOf" srcId="{6619369D-D429-41AD-A012-1C71D5EACE8D}" destId="{93DFB859-4729-4D0C-AF10-181D741C4405}" srcOrd="5" destOrd="0" presId="urn:microsoft.com/office/officeart/2008/layout/RadialCluster"/>
    <dgm:cxn modelId="{D6209BC1-4709-4B1A-BD68-4B22B0D47072}" type="presParOf" srcId="{6619369D-D429-41AD-A012-1C71D5EACE8D}" destId="{562692B7-F2A0-442C-9379-33E5616C7EF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AD2166-9657-4D74-A4D3-1BBC2A5D0CF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A7F55-470A-49FE-87F5-BDB63E5B3D47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06358DB7-6E95-49A4-A7C8-4DFA3D582D37}" type="parTrans" cxnId="{DB008739-18F4-40C4-844E-8742E1C51AE2}">
      <dgm:prSet/>
      <dgm:spPr/>
      <dgm:t>
        <a:bodyPr/>
        <a:lstStyle/>
        <a:p>
          <a:endParaRPr lang="ru-RU"/>
        </a:p>
      </dgm:t>
    </dgm:pt>
    <dgm:pt modelId="{FAB28121-22AE-4BBC-867C-373848F5E890}" type="sibTrans" cxnId="{DB008739-18F4-40C4-844E-8742E1C51AE2}">
      <dgm:prSet/>
      <dgm:spPr/>
      <dgm:t>
        <a:bodyPr/>
        <a:lstStyle/>
        <a:p>
          <a:endParaRPr lang="ru-RU"/>
        </a:p>
      </dgm:t>
    </dgm:pt>
    <dgm:pt modelId="{27C7909A-AB7E-456E-AAF2-F85055DC7582}">
      <dgm:prSet phldrT="[Текст]" custT="1"/>
      <dgm:spPr/>
      <dgm:t>
        <a:bodyPr/>
        <a:lstStyle/>
        <a:p>
          <a:r>
            <a:rPr lang="en-US" sz="6600" dirty="0">
              <a:latin typeface="Arial" panose="020B0604020202020204" pitchFamily="34" charset="0"/>
              <a:cs typeface="Arial" panose="020B0604020202020204" pitchFamily="34" charset="0"/>
            </a:rPr>
            <a:t>Ideal </a:t>
          </a:r>
          <a:r>
            <a:rPr lang="en-US" sz="6600" dirty="0" err="1">
              <a:latin typeface="Arial" panose="020B0604020202020204" pitchFamily="34" charset="0"/>
              <a:cs typeface="Arial" panose="020B0604020202020204" pitchFamily="34" charset="0"/>
            </a:rPr>
            <a:t>gaz</a:t>
          </a:r>
          <a:endParaRPr lang="ru-RU" sz="6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445E09-CEA5-4FC4-B5B3-3960688F97DE}" type="parTrans" cxnId="{453355B2-DF7A-4A5F-9FBA-EE0E9265D81E}">
      <dgm:prSet/>
      <dgm:spPr/>
      <dgm:t>
        <a:bodyPr/>
        <a:lstStyle/>
        <a:p>
          <a:endParaRPr lang="ru-RU"/>
        </a:p>
      </dgm:t>
    </dgm:pt>
    <dgm:pt modelId="{9FDA5DF3-9B07-4BFC-936A-A9EB290A165B}" type="sibTrans" cxnId="{453355B2-DF7A-4A5F-9FBA-EE0E9265D81E}">
      <dgm:prSet/>
      <dgm:spPr/>
      <dgm:t>
        <a:bodyPr/>
        <a:lstStyle/>
        <a:p>
          <a:endParaRPr lang="ru-RU"/>
        </a:p>
      </dgm:t>
    </dgm:pt>
    <dgm:pt modelId="{D4CA8726-1872-447C-97AA-406444202756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0031A225-57FE-442B-ACAB-4597A59548C1}" type="parTrans" cxnId="{B1FD3745-B92F-4294-B8A3-FBDCF6EBD59C}">
      <dgm:prSet/>
      <dgm:spPr/>
      <dgm:t>
        <a:bodyPr/>
        <a:lstStyle/>
        <a:p>
          <a:endParaRPr lang="ru-RU"/>
        </a:p>
      </dgm:t>
    </dgm:pt>
    <dgm:pt modelId="{1DAC8DE9-0FFD-493C-BBC4-A526CCA887A9}" type="sibTrans" cxnId="{B1FD3745-B92F-4294-B8A3-FBDCF6EBD59C}">
      <dgm:prSet/>
      <dgm:spPr/>
      <dgm:t>
        <a:bodyPr/>
        <a:lstStyle/>
        <a:p>
          <a:endParaRPr lang="ru-RU"/>
        </a:p>
      </dgm:t>
    </dgm:pt>
    <dgm:pt modelId="{69A98F77-AE5F-41B7-9CA3-3E943B54C8C2}">
      <dgm:prSet phldrT="[Текст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ACA0951F-74BF-45D5-B55E-D8953D469B70}" type="parTrans" cxnId="{0416EB90-E63A-4A2B-B298-3BA8123578A4}">
      <dgm:prSet/>
      <dgm:spPr/>
      <dgm:t>
        <a:bodyPr/>
        <a:lstStyle/>
        <a:p>
          <a:endParaRPr lang="ru-RU"/>
        </a:p>
      </dgm:t>
    </dgm:pt>
    <dgm:pt modelId="{454FE291-1545-49E4-9ACD-8998146D9065}" type="sibTrans" cxnId="{0416EB90-E63A-4A2B-B298-3BA8123578A4}">
      <dgm:prSet/>
      <dgm:spPr/>
      <dgm:t>
        <a:bodyPr/>
        <a:lstStyle/>
        <a:p>
          <a:endParaRPr lang="ru-RU"/>
        </a:p>
      </dgm:t>
    </dgm:pt>
    <dgm:pt modelId="{E810EF76-CAD1-4A0C-AF34-A76DA5CD636A}" type="pres">
      <dgm:prSet presAssocID="{BEAD2166-9657-4D74-A4D3-1BBC2A5D0C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619369D-D429-41AD-A012-1C71D5EACE8D}" type="pres">
      <dgm:prSet presAssocID="{D3FA7F55-470A-49FE-87F5-BDB63E5B3D47}" presName="singleCycle" presStyleCnt="0"/>
      <dgm:spPr/>
    </dgm:pt>
    <dgm:pt modelId="{EDE0D6C5-4967-4675-8CC9-E32BF7D5FBBB}" type="pres">
      <dgm:prSet presAssocID="{D3FA7F55-470A-49FE-87F5-BDB63E5B3D47}" presName="singleCenter" presStyleLbl="node1" presStyleIdx="0" presStyleCnt="4" custScaleX="332049" custScaleY="99523" custLinFactNeighborX="-719" custLinFactNeighborY="-17397">
        <dgm:presLayoutVars>
          <dgm:chMax val="7"/>
          <dgm:chPref val="7"/>
        </dgm:presLayoutVars>
      </dgm:prSet>
      <dgm:spPr/>
    </dgm:pt>
    <dgm:pt modelId="{E3E44EC3-F5DB-4E3B-AC47-52B4ACB8D9C0}" type="pres">
      <dgm:prSet presAssocID="{B1445E09-CEA5-4FC4-B5B3-3960688F97DE}" presName="Name56" presStyleLbl="parChTrans1D2" presStyleIdx="0" presStyleCnt="3"/>
      <dgm:spPr/>
    </dgm:pt>
    <dgm:pt modelId="{4AB0B197-51A0-4C2C-905F-4DC525C70957}" type="pres">
      <dgm:prSet presAssocID="{27C7909A-AB7E-456E-AAF2-F85055DC7582}" presName="text0" presStyleLbl="node1" presStyleIdx="1" presStyleCnt="4" custScaleX="665748" custScaleY="101390" custRadScaleRad="97833" custRadScaleInc="-1404">
        <dgm:presLayoutVars>
          <dgm:bulletEnabled val="1"/>
        </dgm:presLayoutVars>
      </dgm:prSet>
      <dgm:spPr/>
    </dgm:pt>
    <dgm:pt modelId="{9F8FD59E-3503-4A42-B0E4-9DEE18BF981A}" type="pres">
      <dgm:prSet presAssocID="{0031A225-57FE-442B-ACAB-4597A59548C1}" presName="Name56" presStyleLbl="parChTrans1D2" presStyleIdx="1" presStyleCnt="3"/>
      <dgm:spPr/>
    </dgm:pt>
    <dgm:pt modelId="{BD09E83E-A207-40BD-9763-748572EB08BD}" type="pres">
      <dgm:prSet presAssocID="{D4CA8726-1872-447C-97AA-406444202756}" presName="text0" presStyleLbl="node1" presStyleIdx="2" presStyleCnt="4" custScaleX="352357" custScaleY="225641" custRadScaleRad="124159" custRadScaleInc="-12242">
        <dgm:presLayoutVars>
          <dgm:bulletEnabled val="1"/>
        </dgm:presLayoutVars>
      </dgm:prSet>
      <dgm:spPr/>
    </dgm:pt>
    <dgm:pt modelId="{93DFB859-4729-4D0C-AF10-181D741C4405}" type="pres">
      <dgm:prSet presAssocID="{ACA0951F-74BF-45D5-B55E-D8953D469B70}" presName="Name56" presStyleLbl="parChTrans1D2" presStyleIdx="2" presStyleCnt="3"/>
      <dgm:spPr/>
    </dgm:pt>
    <dgm:pt modelId="{562692B7-F2A0-442C-9379-33E5616C7EFD}" type="pres">
      <dgm:prSet presAssocID="{69A98F77-AE5F-41B7-9CA3-3E943B54C8C2}" presName="text0" presStyleLbl="node1" presStyleIdx="3" presStyleCnt="4" custScaleX="365555" custScaleY="223707" custRadScaleRad="124322" custRadScaleInc="11944">
        <dgm:presLayoutVars>
          <dgm:bulletEnabled val="1"/>
        </dgm:presLayoutVars>
      </dgm:prSet>
      <dgm:spPr/>
    </dgm:pt>
  </dgm:ptLst>
  <dgm:cxnLst>
    <dgm:cxn modelId="{DB008739-18F4-40C4-844E-8742E1C51AE2}" srcId="{BEAD2166-9657-4D74-A4D3-1BBC2A5D0CFA}" destId="{D3FA7F55-470A-49FE-87F5-BDB63E5B3D47}" srcOrd="0" destOrd="0" parTransId="{06358DB7-6E95-49A4-A7C8-4DFA3D582D37}" sibTransId="{FAB28121-22AE-4BBC-867C-373848F5E890}"/>
    <dgm:cxn modelId="{DC47105D-23F2-4227-B2C9-BA9A3B41FCA2}" type="presOf" srcId="{BEAD2166-9657-4D74-A4D3-1BBC2A5D0CFA}" destId="{E810EF76-CAD1-4A0C-AF34-A76DA5CD636A}" srcOrd="0" destOrd="0" presId="urn:microsoft.com/office/officeart/2008/layout/RadialCluster"/>
    <dgm:cxn modelId="{B1FD3745-B92F-4294-B8A3-FBDCF6EBD59C}" srcId="{D3FA7F55-470A-49FE-87F5-BDB63E5B3D47}" destId="{D4CA8726-1872-447C-97AA-406444202756}" srcOrd="1" destOrd="0" parTransId="{0031A225-57FE-442B-ACAB-4597A59548C1}" sibTransId="{1DAC8DE9-0FFD-493C-BBC4-A526CCA887A9}"/>
    <dgm:cxn modelId="{22A0CF69-099E-46E3-B86E-9BB6DD46D22B}" type="presOf" srcId="{ACA0951F-74BF-45D5-B55E-D8953D469B70}" destId="{93DFB859-4729-4D0C-AF10-181D741C4405}" srcOrd="0" destOrd="0" presId="urn:microsoft.com/office/officeart/2008/layout/RadialCluster"/>
    <dgm:cxn modelId="{4445FA4A-CD71-4255-8B7D-C144F7342581}" type="presOf" srcId="{69A98F77-AE5F-41B7-9CA3-3E943B54C8C2}" destId="{562692B7-F2A0-442C-9379-33E5616C7EFD}" srcOrd="0" destOrd="0" presId="urn:microsoft.com/office/officeart/2008/layout/RadialCluster"/>
    <dgm:cxn modelId="{EEEF4655-A5FD-4338-8C59-87D5740B18E5}" type="presOf" srcId="{D3FA7F55-470A-49FE-87F5-BDB63E5B3D47}" destId="{EDE0D6C5-4967-4675-8CC9-E32BF7D5FBBB}" srcOrd="0" destOrd="0" presId="urn:microsoft.com/office/officeart/2008/layout/RadialCluster"/>
    <dgm:cxn modelId="{C8274A59-B667-4DFA-8CA9-D8639BB4D766}" type="presOf" srcId="{B1445E09-CEA5-4FC4-B5B3-3960688F97DE}" destId="{E3E44EC3-F5DB-4E3B-AC47-52B4ACB8D9C0}" srcOrd="0" destOrd="0" presId="urn:microsoft.com/office/officeart/2008/layout/RadialCluster"/>
    <dgm:cxn modelId="{0416EB90-E63A-4A2B-B298-3BA8123578A4}" srcId="{D3FA7F55-470A-49FE-87F5-BDB63E5B3D47}" destId="{69A98F77-AE5F-41B7-9CA3-3E943B54C8C2}" srcOrd="2" destOrd="0" parTransId="{ACA0951F-74BF-45D5-B55E-D8953D469B70}" sibTransId="{454FE291-1545-49E4-9ACD-8998146D9065}"/>
    <dgm:cxn modelId="{B4FDDB98-354F-4F30-9AA7-34D80F3755FD}" type="presOf" srcId="{27C7909A-AB7E-456E-AAF2-F85055DC7582}" destId="{4AB0B197-51A0-4C2C-905F-4DC525C70957}" srcOrd="0" destOrd="0" presId="urn:microsoft.com/office/officeart/2008/layout/RadialCluster"/>
    <dgm:cxn modelId="{23D674A5-AD9C-4120-B5EA-20A4122CD0CB}" type="presOf" srcId="{D4CA8726-1872-447C-97AA-406444202756}" destId="{BD09E83E-A207-40BD-9763-748572EB08BD}" srcOrd="0" destOrd="0" presId="urn:microsoft.com/office/officeart/2008/layout/RadialCluster"/>
    <dgm:cxn modelId="{891E87AF-6B1D-4FA7-99DA-6C79A5DAB89D}" type="presOf" srcId="{0031A225-57FE-442B-ACAB-4597A59548C1}" destId="{9F8FD59E-3503-4A42-B0E4-9DEE18BF981A}" srcOrd="0" destOrd="0" presId="urn:microsoft.com/office/officeart/2008/layout/RadialCluster"/>
    <dgm:cxn modelId="{453355B2-DF7A-4A5F-9FBA-EE0E9265D81E}" srcId="{D3FA7F55-470A-49FE-87F5-BDB63E5B3D47}" destId="{27C7909A-AB7E-456E-AAF2-F85055DC7582}" srcOrd="0" destOrd="0" parTransId="{B1445E09-CEA5-4FC4-B5B3-3960688F97DE}" sibTransId="{9FDA5DF3-9B07-4BFC-936A-A9EB290A165B}"/>
    <dgm:cxn modelId="{6AF3B091-729E-428A-B6C4-E43C4526A7A6}" type="presParOf" srcId="{E810EF76-CAD1-4A0C-AF34-A76DA5CD636A}" destId="{6619369D-D429-41AD-A012-1C71D5EACE8D}" srcOrd="0" destOrd="0" presId="urn:microsoft.com/office/officeart/2008/layout/RadialCluster"/>
    <dgm:cxn modelId="{2B971EC4-39DB-47E7-B990-CC4C802B540C}" type="presParOf" srcId="{6619369D-D429-41AD-A012-1C71D5EACE8D}" destId="{EDE0D6C5-4967-4675-8CC9-E32BF7D5FBBB}" srcOrd="0" destOrd="0" presId="urn:microsoft.com/office/officeart/2008/layout/RadialCluster"/>
    <dgm:cxn modelId="{9BD668FF-AFC6-4CE8-BA39-4353F9E55139}" type="presParOf" srcId="{6619369D-D429-41AD-A012-1C71D5EACE8D}" destId="{E3E44EC3-F5DB-4E3B-AC47-52B4ACB8D9C0}" srcOrd="1" destOrd="0" presId="urn:microsoft.com/office/officeart/2008/layout/RadialCluster"/>
    <dgm:cxn modelId="{3877E90F-722D-44BB-BD13-63463A8A49E4}" type="presParOf" srcId="{6619369D-D429-41AD-A012-1C71D5EACE8D}" destId="{4AB0B197-51A0-4C2C-905F-4DC525C70957}" srcOrd="2" destOrd="0" presId="urn:microsoft.com/office/officeart/2008/layout/RadialCluster"/>
    <dgm:cxn modelId="{4EF2B409-E98C-46AF-B060-308BC9F47457}" type="presParOf" srcId="{6619369D-D429-41AD-A012-1C71D5EACE8D}" destId="{9F8FD59E-3503-4A42-B0E4-9DEE18BF981A}" srcOrd="3" destOrd="0" presId="urn:microsoft.com/office/officeart/2008/layout/RadialCluster"/>
    <dgm:cxn modelId="{87E01642-BEE3-49F6-B9C6-2454868D1202}" type="presParOf" srcId="{6619369D-D429-41AD-A012-1C71D5EACE8D}" destId="{BD09E83E-A207-40BD-9763-748572EB08BD}" srcOrd="4" destOrd="0" presId="urn:microsoft.com/office/officeart/2008/layout/RadialCluster"/>
    <dgm:cxn modelId="{20927096-F7FB-43E2-9D08-7216BECDD324}" type="presParOf" srcId="{6619369D-D429-41AD-A012-1C71D5EACE8D}" destId="{93DFB859-4729-4D0C-AF10-181D741C4405}" srcOrd="5" destOrd="0" presId="urn:microsoft.com/office/officeart/2008/layout/RadialCluster"/>
    <dgm:cxn modelId="{D6209BC1-4709-4B1A-BD68-4B22B0D47072}" type="presParOf" srcId="{6619369D-D429-41AD-A012-1C71D5EACE8D}" destId="{562692B7-F2A0-442C-9379-33E5616C7EF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0D6C5-4967-4675-8CC9-E32BF7D5FBBB}">
      <dsp:nvSpPr>
        <dsp:cNvPr id="0" name=""/>
        <dsp:cNvSpPr/>
      </dsp:nvSpPr>
      <dsp:spPr>
        <a:xfrm>
          <a:off x="2680237" y="1667420"/>
          <a:ext cx="6831576" cy="2047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0" i="1" kern="1200" dirty="0">
            <a:latin typeface="Cambria Math" panose="02040503050406030204" pitchFamily="18" charset="0"/>
            <a:cs typeface="Arial" panose="020B0604020202020204" pitchFamily="34" charset="0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bar>
                  <m:barPr>
                    <m:pos m:val="top"/>
                    <m:ctrlPr>
                      <a:rPr lang="en-US" sz="40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barPr>
                  <m:e>
                    <m:sSup>
                      <m:sSupPr>
                        <m:ctrlPr>
                          <a:rPr lang="en-US" sz="40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p>
                        <m:r>
                          <a:rPr lang="en-US" sz="40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e>
                </m:bar>
                <m:r>
                  <a:rPr lang="en-US" sz="40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f>
                  <m:fPr>
                    <m:ctrlPr>
                      <a:rPr lang="en-US" sz="40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sSubSup>
                      <m:sSubSupPr>
                        <m:ctrlPr>
                          <a:rPr lang="en-US" sz="40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40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40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0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40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+…+</m:t>
                    </m:r>
                    <m:sSubSup>
                      <m:sSubSupPr>
                        <m:ctrlPr>
                          <a:rPr lang="en-US" sz="40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  <m:sup>
                        <m:r>
                          <a:rPr lang="en-US" sz="4000" b="0" i="1" kern="1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num>
                  <m:den>
                    <m:r>
                      <a:rPr lang="en-US" sz="40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den>
                </m:f>
              </m:oMath>
            </m:oMathPara>
          </a14:m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0192" y="1767375"/>
        <a:ext cx="6631666" cy="1847676"/>
      </dsp:txXfrm>
    </dsp:sp>
    <dsp:sp modelId="{E3E44EC3-F5DB-4E3B-AC47-52B4ACB8D9C0}">
      <dsp:nvSpPr>
        <dsp:cNvPr id="0" name=""/>
        <dsp:cNvSpPr/>
      </dsp:nvSpPr>
      <dsp:spPr>
        <a:xfrm rot="16199981">
          <a:off x="5961121" y="1532523"/>
          <a:ext cx="2697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7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0B197-51A0-4C2C-905F-4DC525C70957}">
      <dsp:nvSpPr>
        <dsp:cNvPr id="0" name=""/>
        <dsp:cNvSpPr/>
      </dsp:nvSpPr>
      <dsp:spPr>
        <a:xfrm>
          <a:off x="1507486" y="7"/>
          <a:ext cx="9177056" cy="1397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>
              <a:latin typeface="Arial" panose="020B0604020202020204" pitchFamily="34" charset="0"/>
              <a:cs typeface="Arial" panose="020B0604020202020204" pitchFamily="34" charset="0"/>
            </a:rPr>
            <a:t>Ideal </a:t>
          </a:r>
          <a:r>
            <a:rPr lang="en-US" sz="6600" kern="1200" dirty="0" err="1">
              <a:latin typeface="Arial" panose="020B0604020202020204" pitchFamily="34" charset="0"/>
              <a:cs typeface="Arial" panose="020B0604020202020204" pitchFamily="34" charset="0"/>
            </a:rPr>
            <a:t>gaz</a:t>
          </a:r>
          <a:endParaRPr lang="ru-RU" sz="6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5712" y="68233"/>
        <a:ext cx="9040604" cy="1261166"/>
      </dsp:txXfrm>
    </dsp:sp>
    <dsp:sp modelId="{9F8FD59E-3503-4A42-B0E4-9DEE18BF981A}">
      <dsp:nvSpPr>
        <dsp:cNvPr id="0" name=""/>
        <dsp:cNvSpPr/>
      </dsp:nvSpPr>
      <dsp:spPr>
        <a:xfrm rot="2127310">
          <a:off x="7528490" y="3731331"/>
          <a:ext cx="562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2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9E83E-A207-40BD-9763-748572EB08BD}">
      <dsp:nvSpPr>
        <dsp:cNvPr id="0" name=""/>
        <dsp:cNvSpPr/>
      </dsp:nvSpPr>
      <dsp:spPr>
        <a:xfrm>
          <a:off x="7334906" y="3747655"/>
          <a:ext cx="4857093" cy="3110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0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𝑝</m:t>
                </m:r>
                <m:r>
                  <a:rPr lang="en-US" sz="40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f>
                  <m:fPr>
                    <m:ctrlPr>
                      <a:rPr lang="en-US" sz="40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r>
                      <a:rPr lang="en-US" sz="40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num>
                  <m:den>
                    <m:r>
                      <a:rPr lang="en-US" sz="40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den>
                </m:f>
                <m:r>
                  <a:rPr lang="en-US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∙</m:t>
                </m:r>
                <m:r>
                  <a:rPr lang="en-US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𝑛</m:t>
                </m:r>
                <m:r>
                  <a:rPr lang="en-US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∙</m:t>
                </m:r>
                <m:bar>
                  <m:barPr>
                    <m:pos m:val="top"/>
                    <m:ctrlPr>
                      <a:rPr lang="en-US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barPr>
                  <m:e>
                    <m:sSub>
                      <m:sSubPr>
                        <m:ctrlPr>
                          <a:rPr lang="en-US" sz="40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e>
                </m:bar>
                <m:r>
                  <a:rPr lang="en-US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 </m:t>
                </m:r>
                <m:r>
                  <a:rPr lang="en-US" sz="4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𝑑𝑎𝑛</m:t>
                </m:r>
              </m:oMath>
            </m:oMathPara>
          </a14:m>
          <a:endParaRPr lang="en-US" sz="4000" b="0" i="1" kern="12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bar>
                  <m:barPr>
                    <m:pos m:val="top"/>
                    <m:ctrlPr>
                      <a:rPr lang="en-US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barPr>
                  <m:e>
                    <m:sSub>
                      <m:sSubPr>
                        <m:ctrlPr>
                          <a:rPr lang="en-US" sz="40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e>
                </m:bar>
                <m:r>
                  <a:rPr lang="en-US" sz="40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f>
                  <m:fPr>
                    <m:ctrlPr>
                      <a:rPr lang="en-US" sz="40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r>
                      <a:rPr lang="en-US" sz="40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num>
                  <m:den>
                    <m:r>
                      <a:rPr lang="en-US" sz="40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den>
                </m:f>
              </m:oMath>
            </m:oMathPara>
          </a14:m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86742" y="3899491"/>
        <a:ext cx="4553421" cy="2806694"/>
      </dsp:txXfrm>
    </dsp:sp>
    <dsp:sp modelId="{93DFB859-4729-4D0C-AF10-181D741C4405}">
      <dsp:nvSpPr>
        <dsp:cNvPr id="0" name=""/>
        <dsp:cNvSpPr/>
      </dsp:nvSpPr>
      <dsp:spPr>
        <a:xfrm rot="8623431">
          <a:off x="4610614" y="3744643"/>
          <a:ext cx="1001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1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692B7-F2A0-442C-9379-33E5616C7EFD}">
      <dsp:nvSpPr>
        <dsp:cNvPr id="0" name=""/>
        <dsp:cNvSpPr/>
      </dsp:nvSpPr>
      <dsp:spPr>
        <a:xfrm>
          <a:off x="0" y="3774279"/>
          <a:ext cx="5039022" cy="3083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36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𝑝</m:t>
                </m:r>
                <m:r>
                  <a:rPr lang="en-US" sz="3600" b="0" i="1" kern="120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f>
                  <m:fPr>
                    <m:ctrlPr>
                      <a:rPr lang="en-US" sz="36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r>
                      <a:rPr lang="en-US" sz="36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num>
                  <m:den>
                    <m:r>
                      <a:rPr lang="en-US" sz="3600" b="0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den>
                </m:f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∙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𝑛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∙</m:t>
                </m:r>
                <m:sSub>
                  <m:sSubPr>
                    <m:ctrlP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Pr>
                  <m:e>
                    <m: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e>
                  <m:sub>
                    <m: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sub>
                </m:sSub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∙</m:t>
                </m:r>
                <m:bar>
                  <m:barPr>
                    <m:pos m:val="top"/>
                    <m:ctrlP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barPr>
                  <m:e>
                    <m:sSup>
                      <m:sSupPr>
                        <m:ctrlPr>
                          <a:rPr lang="en-US" sz="3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p>
                        <m:r>
                          <a:rPr lang="en-US" sz="3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e>
                </m:ba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==</m:t>
                </m:r>
                <m:f>
                  <m:fPr>
                    <m:ctrlP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num>
                  <m:den>
                    <m: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den>
                </m:f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∙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𝜌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∙</m:t>
                </m:r>
                <m:bar>
                  <m:barPr>
                    <m:pos m:val="top"/>
                    <m:ctrlP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</m:ctrlPr>
                  </m:barPr>
                  <m:e>
                    <m:sSup>
                      <m:sSupPr>
                        <m:ctrlPr>
                          <a:rPr lang="en-US" sz="3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p>
                        <m:r>
                          <a:rPr lang="en-US" sz="3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e>
                </m:bar>
              </m:oMath>
            </m:oMathPara>
          </a14:m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534" y="3924813"/>
        <a:ext cx="4737954" cy="2782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9B408-61CD-456E-8418-63C65E44A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FF1CD6-A65C-4F3D-B3C4-869F3C23A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212E7-A362-4882-8291-F91F8059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71DA-8A10-4DD6-B791-C3906D72C88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66324-B619-4EEB-A595-2412D548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F05503-DE64-4801-8265-8B04C12F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08E2-AF5E-47E6-BC19-AE618956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5858F-8279-45CC-9DC4-73BBB606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B987F2-3DF7-4DD7-921D-3975B61DB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922DF-C836-46F0-8734-31CC7C4F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71DA-8A10-4DD6-B791-C3906D72C88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76850B-AE42-4D1D-B3DE-8485494A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9D188B-9576-4315-B247-C566FA26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08E2-AF5E-47E6-BC19-AE618956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1CB9DF-6846-4598-881F-479039BF7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ABA163-135F-44B4-A685-5E7B5965E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769B28-B8F8-4189-ABC6-72C4C395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71DA-8A10-4DD6-B791-C3906D72C88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6F48-6F60-4058-8E44-91FD490C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01BFD6-FD42-4667-BEC0-135F394D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08E2-AF5E-47E6-BC19-AE618956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250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4A021-4059-4717-8001-3A85ADBC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39E1B-361E-42A5-A001-D942EBA42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29D97B-D608-441A-A326-E21B88631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71DA-8A10-4DD6-B791-C3906D72C88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7AD8E8-3224-495B-AEDE-E72B8CA3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66AAA-E10B-4936-A4F9-F776228F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08E2-AF5E-47E6-BC19-AE618956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9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2154A-D03C-42D6-931C-DCADF80B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69DA8F-8720-4D7A-911E-9F9C83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7235CC-86A8-416E-9511-189B1C42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71DA-8A10-4DD6-B791-C3906D72C88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CDB4AE-8E04-4EA5-AA72-CF8D23C8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B06EC-264F-42B9-86E6-86815BE8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08E2-AF5E-47E6-BC19-AE618956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3E379-526A-4765-9E84-72B28DCB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55774-2E41-4B66-806E-8CDB0CB28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C93BC5-7819-4D12-A3EA-B1B1C5D50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EEBD29-A05D-4775-9831-EC3517EC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71DA-8A10-4DD6-B791-C3906D72C88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741AFF-BA03-476A-9E71-F9D944ED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3E713C-1EE2-4A0F-802A-479A02F7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08E2-AF5E-47E6-BC19-AE618956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0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257EF-2DAB-4AE9-81DA-F261A6B5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DD40EB-518B-4FD1-9BBA-1DC109BE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C9648-B899-49D8-838E-26FED9D42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5BCD0C-75C8-440D-9E64-6EA420AF2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25FFCB-6C00-46DA-8CD0-5336EB1B3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B555AF-3497-402A-83A4-D632FD73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71DA-8A10-4DD6-B791-C3906D72C88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3B7D5B-6980-40F8-9A08-215B74A7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04BE3C-7D74-4A93-9391-36821D03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08E2-AF5E-47E6-BC19-AE618956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6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3E328-42AD-4751-BDA9-AF0D358A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10E809-712F-43DD-BB1A-D9BD3084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71DA-8A10-4DD6-B791-C3906D72C88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E6662D-1771-419E-8B8D-3C3D19833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433790-26B7-4C95-8A58-899219E3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08E2-AF5E-47E6-BC19-AE618956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3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907C71-4BEF-488B-B336-17874D77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71DA-8A10-4DD6-B791-C3906D72C88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B51262-3D93-4FB9-B5CC-2C7C8671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A6719A-7999-4689-98EC-E1FD6D94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08E2-AF5E-47E6-BC19-AE618956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7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5B51F-1544-4D39-8FDF-48D92E88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4F98E5-D2EF-4BC7-9A11-EF9E1D1D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2CCE28-2C01-423A-88F1-C7D7CF455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D95C09-2BDC-4E5A-B1A8-AAE90754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71DA-8A10-4DD6-B791-C3906D72C88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59DE99-49FF-48E5-B05F-0F67FC41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837FAC-C825-4E21-9421-C6334CA6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08E2-AF5E-47E6-BC19-AE618956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5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106AE-D1F7-4D63-8103-E3D2CB2D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89366A-57F7-4EED-BC20-9AE8B6613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072A0F-B894-4681-9AA7-10DAC858E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DD09C5-820A-4F44-B02F-2D5FF4A3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71DA-8A10-4DD6-B791-C3906D72C88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CE09DD-4802-45F9-912C-64622E3C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D4B6B7-CA8E-43A0-94E5-F211EA55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08E2-AF5E-47E6-BC19-AE618956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7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565EB-6713-4C6B-9622-1765F3AE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F58D38-D2E9-43B7-9C9D-8026D9B31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5E3825-C5D8-4471-A3D4-01CD68295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E71DA-8A10-4DD6-B791-C3906D72C88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6447A6-764B-4277-9098-98712E54E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00CDF-1234-4C64-B1EC-8F6C4C8E6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08E2-AF5E-47E6-BC19-AE618956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5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69999" y="2780403"/>
            <a:ext cx="10721153" cy="496706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5400" dirty="0" err="1">
                <a:solidFill>
                  <a:srgbClr val="002060"/>
                </a:solidFill>
                <a:latin typeface="Arial"/>
                <a:cs typeface="Arial"/>
              </a:rPr>
              <a:t>Masalalar</a:t>
            </a:r>
            <a:r>
              <a:rPr lang="en-US" sz="5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endParaRPr lang="en-US" sz="5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40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96264" y="2593334"/>
            <a:ext cx="727405" cy="16243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96264" y="4902200"/>
            <a:ext cx="727405" cy="16243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E12AB96-42CD-4D39-B40E-C1F792A6BE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027" y="410816"/>
                <a:ext cx="12032974" cy="64471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                      Formula: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uz-Latn-UZ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e>
                    </m:ba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−20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J               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e>
                    </m:ba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=2,4 </m:t>
                    </m:r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MPa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=2,4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Pa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uz-Latn-UZ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uz-Latn-UZ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num>
                      <m:den>
                        <m:r>
                          <a:rPr lang="uz-Latn-UZ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bar>
                          <m:barPr>
                            <m:pos m:val="top"/>
                            <m:ctrlP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bar>
                      </m:den>
                    </m:f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∙2,4∙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𝑃𝑎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∙1,2∙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−20</m:t>
                            </m:r>
                          </m:sup>
                        </m:s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26</m:t>
                        </m:r>
                      </m:sup>
                    </m:sSup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Birligi:</a:t>
                </a:r>
                <a:r>
                  <a:rPr lang="uz-Latn-UZ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𝑃𝑎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uz-Latn-UZ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𝟐𝟔</m:t>
                        </m:r>
                      </m:sup>
                    </m:sSup>
                    <m:sSup>
                      <m:sSupPr>
                        <m:ctrlPr>
                          <a:rPr lang="uz-Latn-UZ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uz-Latn-UZ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uz-Latn-UZ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E12AB96-42CD-4D39-B40E-C1F792A6BE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027" y="410816"/>
                <a:ext cx="12032974" cy="6447183"/>
              </a:xfrm>
              <a:blipFill>
                <a:blip r:embed="rId2"/>
                <a:stretch>
                  <a:fillRect l="-1773" t="-2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C90B75-4A85-490B-918D-A0BCDE31A502}"/>
              </a:ext>
            </a:extLst>
          </p:cNvPr>
          <p:cNvCxnSpPr>
            <a:cxnSpLocks/>
          </p:cNvCxnSpPr>
          <p:nvPr/>
        </p:nvCxnSpPr>
        <p:spPr>
          <a:xfrm>
            <a:off x="6109252" y="715617"/>
            <a:ext cx="0" cy="2713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25DA223-21E2-48A3-B33F-9EBEFB4A340D}"/>
              </a:ext>
            </a:extLst>
          </p:cNvPr>
          <p:cNvCxnSpPr/>
          <p:nvPr/>
        </p:nvCxnSpPr>
        <p:spPr>
          <a:xfrm>
            <a:off x="410817" y="2968486"/>
            <a:ext cx="5459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925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542589-F956-46CE-A485-D38AB3ADE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9" y="1696278"/>
            <a:ext cx="11131826" cy="448068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Miqdori 2 mol bo‘lgan gazning idish devorlariga beradigan bosimi 10 kPa ga teng. Gaz egallab turgan hajmni aniqlang. Gazning temperaturasi 300 K.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F2934FB-0191-4BD3-8545-0B2AB8BC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 6-mashq 6-masala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19F093-3A5A-46BB-985A-019BEE3AB8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782" y="371060"/>
                <a:ext cx="11993218" cy="64869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Berilgan:                       Formula: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𝑚𝑜𝑙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𝑘𝑃𝑎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=10000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  <m:r>
                      <a:rPr lang="uz-Latn-UZ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z-Latn-UZ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  <m:r>
                          <a:rPr lang="uz-Latn-UZ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uz-Latn-UZ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=8,31 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  <m:r>
                          <a:rPr lang="uz-Latn-UZ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uz-Latn-UZ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  <m:r>
                      <a:rPr lang="uz-Latn-UZ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uz-Latn-UZ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uz-Latn-UZ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  <m:r>
                          <a:rPr lang="uz-Latn-UZ" sz="4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uz-Latn-UZ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num>
                      <m:den>
                        <m:r>
                          <a:rPr lang="uz-Latn-UZ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  <m:r>
                          <a:rPr lang="uz-Latn-UZ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uz-Latn-UZ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num>
                      <m:den>
                        <m:r>
                          <a:rPr lang="uz-Latn-UZ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den>
                    </m:f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19F093-3A5A-46BB-985A-019BEE3AB8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782" y="371060"/>
                <a:ext cx="11993218" cy="6486939"/>
              </a:xfrm>
              <a:blipFill>
                <a:blip r:embed="rId2"/>
                <a:stretch>
                  <a:fillRect l="-1830" t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C2D3DDC-EF97-41FF-BA08-6BD83EC5778B}"/>
              </a:ext>
            </a:extLst>
          </p:cNvPr>
          <p:cNvCxnSpPr>
            <a:cxnSpLocks/>
          </p:cNvCxnSpPr>
          <p:nvPr/>
        </p:nvCxnSpPr>
        <p:spPr>
          <a:xfrm>
            <a:off x="5685182" y="636104"/>
            <a:ext cx="0" cy="4598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E38C085-89BE-409C-96B9-5D3240F160D6}"/>
              </a:ext>
            </a:extLst>
          </p:cNvPr>
          <p:cNvCxnSpPr/>
          <p:nvPr/>
        </p:nvCxnSpPr>
        <p:spPr>
          <a:xfrm>
            <a:off x="331303" y="4731027"/>
            <a:ext cx="5155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4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27F50BE-6501-4FCE-893A-C8C66EA5B4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4886" y="450574"/>
                <a:ext cx="11357113" cy="640742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</a:t>
                </a:r>
                <a:r>
                  <a:rPr lang="uz-Latn-UZ" sz="4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2 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∙8,31 </m:t>
                        </m:r>
                        <m:f>
                          <m:f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𝑚𝑜𝑙</m:t>
                            </m:r>
                          </m:den>
                        </m:f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∙300 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num>
                      <m:den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10000 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𝑃𝑎</m:t>
                        </m:r>
                      </m:den>
                    </m:f>
                    <m:r>
                      <a:rPr lang="uz-Latn-UZ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sSup>
                      <m:sSupPr>
                        <m:ctrlP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endParaRPr lang="en-US" sz="4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𝑃𝑎</m:t>
                        </m:r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𝑃𝑎</m:t>
                        </m:r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27F50BE-6501-4FCE-893A-C8C66EA5B4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886" y="450574"/>
                <a:ext cx="11357113" cy="6407426"/>
              </a:xfrm>
              <a:blipFill>
                <a:blip r:embed="rId2"/>
                <a:stretch>
                  <a:fillRect t="-3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0883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CD3BEB-CAFE-4F2C-8E05-735E5C691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1616764"/>
            <a:ext cx="10866782" cy="52412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Gaz temperaturasi 150 K ga oshirilganda, molekulalarining o‘rtacha kvadratik tezligi 250 m/s dan 500 m/s gacha ortdi. Gazning dastlabki temperaturasi qanday 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EB1BE09-0E24-48FD-A49E-DCFFD887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 3-namunaviy 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595D62-8AAF-4E8D-AA2F-3B2E6BDDB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9565" t="13509" r="12283" b="10899"/>
          <a:stretch/>
        </p:blipFill>
        <p:spPr>
          <a:xfrm>
            <a:off x="-3526" y="0"/>
            <a:ext cx="12195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044FA45-E11C-4D58-B961-CCA490D072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980662"/>
                <a:ext cx="12191999" cy="587733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6-mashq (29-sahifa) 4-masala: Molekulalar konsentratsiyasi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26</m:t>
                        </m:r>
                      </m:sup>
                    </m:sSup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va bosimi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1,6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teng bo‘lgan gaz molekulalarining o‘rtacha kinetik energiyasini toping.</a:t>
                </a:r>
              </a:p>
              <a:p>
                <a:pPr marL="0" indent="0" algn="just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2.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6-mashq (29-sahifa) 7-masala: Qanday temperaturadagi geliy molekulalarining o‘rtacha tezligi 350 K temperaturadagi vodorod molekulalarinig o‘rtacha kvadratik tezligiga teng bo‘ladi?</a:t>
                </a:r>
              </a:p>
              <a:p>
                <a:pPr marL="0" indent="0" algn="just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3.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6-mashq (29-sahifa) 8-masala: Gaz temperaturasi 150</a:t>
                </a:r>
                <a14:m>
                  <m:oMath xmlns:m="http://schemas.openxmlformats.org/officeDocument/2006/math">
                    <m:r>
                      <a:rPr lang="uz-Latn-U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ortganda gaz molekulalarining o‘rtacha kvadratik tezligi 300 m/s dan 600 m/s gacha ortdi. Gazning dastlabki temperaturasi qanday bo‘lgan?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044FA45-E11C-4D58-B961-CCA490D07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80662"/>
                <a:ext cx="12191999" cy="5877338"/>
              </a:xfrm>
              <a:blipFill rotWithShape="1">
                <a:blip r:embed="rId2"/>
                <a:stretch>
                  <a:fillRect l="-1250" t="-3320" r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2D045CF-E56A-4F2E-A3C8-9B8F90FEA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06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4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Объект 11">
                <a:extLst>
                  <a:ext uri="{FF2B5EF4-FFF2-40B4-BE49-F238E27FC236}">
                    <a16:creationId xmlns:a16="http://schemas.microsoft.com/office/drawing/2014/main" id="{98DEB5FB-68AA-49A1-8611-927ED294E81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83160163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2" name="Объект 11">
                <a:extLst>
                  <a:ext uri="{FF2B5EF4-FFF2-40B4-BE49-F238E27FC236}">
                    <a16:creationId xmlns:a16="http://schemas.microsoft.com/office/drawing/2014/main" id="{98DEB5FB-68AA-49A1-8611-927ED294E81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83160163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1959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94EFAD0-E009-4412-AFF6-674343B1A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557" y="251790"/>
                <a:ext cx="11423374" cy="660620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Temperatura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moddaning issiqlik darajasini miqdor jihatidan aniqlaydigan fizik kattalik.</a:t>
                </a:r>
              </a:p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	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+273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Temperatura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gaz molekulalari ilgarilanma harakatining o‘rtacha kinetik energiyasining o‘lchovi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dir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uz-Latn-UZ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e>
                    </m:ba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uz-Latn-UZ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uz-Latn-UZ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uz-Latn-UZ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e>
                    </m:ba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         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3600" dirty="0">
                    <a:cs typeface="Arial" panose="020B060402020202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ru-RU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</m:ba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den>
                        </m:f>
                      </m:e>
                    </m:rad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94EFAD0-E009-4412-AFF6-674343B1A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557" y="251790"/>
                <a:ext cx="11423374" cy="6606209"/>
              </a:xfrm>
              <a:blipFill>
                <a:blip r:embed="rId2"/>
                <a:stretch>
                  <a:fillRect l="-1922" t="-3506" r="-19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21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978C3-5D26-413C-A886-57336DDD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2-namunaviy masala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EB1B71-5CAA-4B6F-A8C2-028A28225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713" y="1643270"/>
            <a:ext cx="9342783" cy="50755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temperaturadagi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molekulalarining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kvadratik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580 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temperaturadagi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geliy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molekulalarining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kvadratik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tezligiga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17872D-B529-4C6C-B9A4-4C0A61F8C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2451" y="636104"/>
                <a:ext cx="10866783" cy="62218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         Formula: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=0,002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sz="4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ba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=0,004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ba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bSup>
                          <m:sSub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e>
                    </m:ba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bSup>
                          <m:sSub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e>
                    </m:ba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=580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ba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17872D-B529-4C6C-B9A4-4C0A61F8C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2451" y="636104"/>
                <a:ext cx="10866783" cy="6221896"/>
              </a:xfrm>
              <a:blipFill>
                <a:blip r:embed="rId2"/>
                <a:stretch>
                  <a:fillRect l="-1963" t="-2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29B98A-2391-46A1-9471-A227837EED95}"/>
              </a:ext>
            </a:extLst>
          </p:cNvPr>
          <p:cNvCxnSpPr>
            <a:cxnSpLocks/>
          </p:cNvCxnSpPr>
          <p:nvPr/>
        </p:nvCxnSpPr>
        <p:spPr>
          <a:xfrm>
            <a:off x="6546574" y="781878"/>
            <a:ext cx="0" cy="4638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0CEA3A2-96CD-497C-8364-5AC2D5D13C0F}"/>
              </a:ext>
            </a:extLst>
          </p:cNvPr>
          <p:cNvCxnSpPr/>
          <p:nvPr/>
        </p:nvCxnSpPr>
        <p:spPr>
          <a:xfrm>
            <a:off x="1311965" y="5420139"/>
            <a:ext cx="4784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8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7B450F9-C3E8-403D-B290-1001DD01B7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31235" y="556590"/>
                <a:ext cx="8481391" cy="616226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0,002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𝑘𝑔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𝑚𝑜𝑙</m:t>
                            </m:r>
                          </m:den>
                        </m:f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∙580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0,004 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=290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𝟐𝟗𝟎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</m:t>
                    </m:r>
                  </m:oMath>
                </a14:m>
                <a:endParaRPr lang="ru-RU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7B450F9-C3E8-403D-B290-1001DD01B7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1235" y="556590"/>
                <a:ext cx="8481391" cy="6162261"/>
              </a:xfrm>
              <a:blipFill>
                <a:blip r:embed="rId2"/>
                <a:stretch>
                  <a:fillRect l="-2229" t="-23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5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F410A69-92AD-467C-ACF7-B4B966D12D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9842" y="1577009"/>
                <a:ext cx="11105323" cy="486499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Gaz molekulalari ilgarilanma haraklat tezligining o‘rtacha kinetik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energiyasi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9,52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−21</m:t>
                        </m:r>
                      </m:sup>
                    </m:sSup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J bo‘lgan gazning temperaturasini aniqlang.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F410A69-92AD-467C-ACF7-B4B966D12D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842" y="1577009"/>
                <a:ext cx="11105323" cy="4864997"/>
              </a:xfrm>
              <a:blipFill>
                <a:blip r:embed="rId2"/>
                <a:stretch>
                  <a:fillRect l="-1647" r="-17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2A1678A-CE1C-4ED0-9F56-05F2A231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 6-mashq 3-masala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6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28B4299-EABD-41F7-AEF3-4B8D9AAE5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7008" y="463828"/>
                <a:ext cx="10323443" cy="6188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              Formula: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=9,52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−21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J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=1,38∙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−23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J/K      </a:t>
                </a:r>
                <a14:m>
                  <m:oMath xmlns:m="http://schemas.openxmlformats.org/officeDocument/2006/math"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den>
                    </m:f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9,52</m:t>
                        </m:r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−21</m:t>
                            </m:r>
                          </m:sup>
                        </m:sSup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1,38</m:t>
                        </m:r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−23</m:t>
                            </m:r>
                          </m:sup>
                        </m:sSup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den>
                    </m:f>
                    <m:r>
                      <a:rPr lang="uz-Latn-UZ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460 </m:t>
                    </m:r>
                    <m:r>
                      <a:rPr lang="uz-Latn-UZ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endParaRPr lang="uz-Latn-UZ" sz="4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𝐓</m:t>
                    </m:r>
                    <m:r>
                      <a:rPr lang="uz-Latn-UZ" sz="4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𝟒𝟔𝟎</m:t>
                    </m:r>
                    <m:r>
                      <a:rPr lang="uz-Latn-UZ" sz="4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</m:oMath>
                </a14:m>
                <a:endParaRPr lang="ru-RU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28B4299-EABD-41F7-AEF3-4B8D9AAE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7008" y="463828"/>
                <a:ext cx="10323443" cy="6188763"/>
              </a:xfrm>
              <a:blipFill>
                <a:blip r:embed="rId2"/>
                <a:stretch>
                  <a:fillRect l="-2126" t="-2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E6912DC-BAAA-4E14-9937-9408414520BD}"/>
              </a:ext>
            </a:extLst>
          </p:cNvPr>
          <p:cNvCxnSpPr>
            <a:cxnSpLocks/>
          </p:cNvCxnSpPr>
          <p:nvPr/>
        </p:nvCxnSpPr>
        <p:spPr>
          <a:xfrm>
            <a:off x="6255027" y="566531"/>
            <a:ext cx="0" cy="2862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CDBBFDB-C564-4B26-9EEF-BC140EB2D969}"/>
              </a:ext>
            </a:extLst>
          </p:cNvPr>
          <p:cNvCxnSpPr/>
          <p:nvPr/>
        </p:nvCxnSpPr>
        <p:spPr>
          <a:xfrm>
            <a:off x="1577008" y="3114261"/>
            <a:ext cx="4426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92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8F7BB65-8929-4288-B7CE-C657AC01D5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30" y="1524000"/>
                <a:ext cx="10840279" cy="53340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Bir atomli gaz molekulalarining ilgarilanma harakat o‘rtacha kinetik energiyasi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1,2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−20</m:t>
                        </m:r>
                      </m:sup>
                    </m:sSup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J va bosimi 2,4 MPa bo‘lsa, shu gaz molekulalarining konsentratsiyasi qanday bo‘ladi?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8F7BB65-8929-4288-B7CE-C657AC01D5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30" y="1524000"/>
                <a:ext cx="10840279" cy="5334000"/>
              </a:xfrm>
              <a:blipFill>
                <a:blip r:embed="rId2"/>
                <a:stretch>
                  <a:fillRect l="-1686" t="-800" r="-1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9E7EED2-520D-4A1F-B530-2DDF9148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 6-mashq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 5-masala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9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444</Words>
  <Application>Microsoft Office PowerPoint</Application>
  <PresentationFormat>Широкоэкранный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 2-namunaviy masala </vt:lpstr>
      <vt:lpstr>Презентация PowerPoint</vt:lpstr>
      <vt:lpstr>Презентация PowerPoint</vt:lpstr>
      <vt:lpstr> 6-mashq 3-masala</vt:lpstr>
      <vt:lpstr>Презентация PowerPoint</vt:lpstr>
      <vt:lpstr>  6-mashq  5-masala </vt:lpstr>
      <vt:lpstr>Презентация PowerPoint</vt:lpstr>
      <vt:lpstr>  6-mashq 6-masala </vt:lpstr>
      <vt:lpstr>Презентация PowerPoint</vt:lpstr>
      <vt:lpstr>Презентация PowerPoint</vt:lpstr>
      <vt:lpstr> 3-namunaviy masala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43</cp:revision>
  <dcterms:created xsi:type="dcterms:W3CDTF">2020-09-04T07:22:47Z</dcterms:created>
  <dcterms:modified xsi:type="dcterms:W3CDTF">2021-02-22T09:25:08Z</dcterms:modified>
</cp:coreProperties>
</file>