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0" r:id="rId3"/>
    <p:sldId id="265" r:id="rId4"/>
    <p:sldId id="266" r:id="rId5"/>
    <p:sldId id="267" r:id="rId6"/>
    <p:sldId id="268" r:id="rId7"/>
    <p:sldId id="269" r:id="rId8"/>
    <p:sldId id="275" r:id="rId9"/>
    <p:sldId id="270" r:id="rId10"/>
    <p:sldId id="272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68399" y="2780403"/>
            <a:ext cx="10822753" cy="441562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Gaz </a:t>
            </a:r>
            <a:r>
              <a:rPr lang="en-US" sz="4800" dirty="0" err="1">
                <a:solidFill>
                  <a:srgbClr val="002060"/>
                </a:solidFill>
                <a:latin typeface="Arial"/>
                <a:cs typeface="Arial"/>
              </a:rPr>
              <a:t>molekulalarining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harakat </a:t>
            </a:r>
            <a:r>
              <a:rPr lang="en-US" sz="4800" dirty="0" err="1">
                <a:solidFill>
                  <a:srgbClr val="002060"/>
                </a:solidFill>
                <a:latin typeface="Arial"/>
                <a:cs typeface="Arial"/>
              </a:rPr>
              <a:t>tezligi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4694" y="2593334"/>
            <a:ext cx="727405" cy="17125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4694" y="4696699"/>
            <a:ext cx="727405" cy="17125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84C3C-B433-4A2B-BD7E-FEE13B77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0"/>
            <a:ext cx="12178748" cy="1080135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6-mashq   2-masala.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51557-06C7-4012-945D-63EDE42F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4000"/>
            <a:ext cx="8746436" cy="51683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kvadratik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500 m/s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156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2B8AE17-65C7-4171-BBD5-DD4AB8C24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373" y="238540"/>
                <a:ext cx="13159409" cy="661945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500 m/s   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3∙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0,032 kg/mol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=8,31 </m:t>
                    </m:r>
                    <m:f>
                      <m:fPr>
                        <m:ctrlPr>
                          <a:rPr lang="en-US" sz="39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4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  <m:r>
                      <a:rPr lang="en-US" sz="4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7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r>
                          <a:rPr lang="en-US" sz="4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en-US" sz="4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47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47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7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4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47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ar>
                        <m:r>
                          <a:rPr lang="en-US" sz="4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num>
                      <m:den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4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9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9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9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−273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4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(500</m:t>
                            </m:r>
                            <m:f>
                              <m:fPr>
                                <m:ctrlPr>
                                  <a:rPr lang="en-US" sz="47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∙0,032</m:t>
                        </m:r>
                        <m:f>
                          <m:fPr>
                            <m:ctrlPr>
                              <a:rPr lang="en-US" sz="4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en-US" sz="4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</m:num>
                      <m:den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3∙8,31 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en-US" sz="4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=321 </m:t>
                    </m:r>
                    <m:r>
                      <m:rPr>
                        <m:sty m:val="p"/>
                      </m:rPr>
                      <a:rPr lang="en-US" sz="4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</a:t>
                </a:r>
              </a:p>
              <a:p>
                <a:pPr marL="0" indent="0">
                  <a:buNone/>
                </a:pPr>
                <a:endParaRPr lang="en-US" sz="39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=321 </m:t>
                    </m:r>
                    <m:r>
                      <m:rPr>
                        <m:sty m:val="p"/>
                      </m:rPr>
                      <a:rPr lang="en-US" sz="39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9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−273=48</m:t>
                    </m:r>
                    <m:r>
                      <a:rPr lang="en-US" sz="3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</a:t>
                </a:r>
                <a:r>
                  <a:rPr lang="en-US" sz="4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9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39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2B8AE17-65C7-4171-BBD5-DD4AB8C24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373" y="238540"/>
                <a:ext cx="13159409" cy="6619457"/>
              </a:xfrm>
              <a:blipFill>
                <a:blip r:embed="rId2"/>
                <a:stretch>
                  <a:fillRect l="-1158" t="-3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A39FB62-6DA1-46A9-BCFB-BBFDA4E0173F}"/>
              </a:ext>
            </a:extLst>
          </p:cNvPr>
          <p:cNvCxnSpPr>
            <a:cxnSpLocks/>
          </p:cNvCxnSpPr>
          <p:nvPr/>
        </p:nvCxnSpPr>
        <p:spPr>
          <a:xfrm>
            <a:off x="4479234" y="238540"/>
            <a:ext cx="0" cy="355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323C67B-E8C2-4390-A764-016CC7E9F680}"/>
              </a:ext>
            </a:extLst>
          </p:cNvPr>
          <p:cNvCxnSpPr>
            <a:cxnSpLocks/>
          </p:cNvCxnSpPr>
          <p:nvPr/>
        </p:nvCxnSpPr>
        <p:spPr>
          <a:xfrm>
            <a:off x="874643" y="2792896"/>
            <a:ext cx="372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2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63EE-8DBC-4F2C-8E4A-A3080BE4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013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C8DB1-4BBF-4AFA-A022-B3EE4893A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179444"/>
            <a:ext cx="11251096" cy="55791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kvadratik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Shtern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tajribasidan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kvadratik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8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AC26C-E332-48A4-B3D8-91ABA5F5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90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Gaz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6019687-52CC-4B2D-A797-F935E9B8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6" y="940905"/>
                <a:ext cx="10031895" cy="5917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molekulalalarining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kinetik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a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a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3∙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3∙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6019687-52CC-4B2D-A797-F935E9B8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6" y="940905"/>
                <a:ext cx="10031895" cy="5917095"/>
              </a:xfrm>
              <a:blipFill>
                <a:blip r:embed="rId2"/>
                <a:stretch>
                  <a:fillRect l="-1884" t="-2266" r="-1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5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4DE68-AB32-4361-BE3B-E964C808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503"/>
            <a:ext cx="12192000" cy="967408"/>
          </a:xfr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pc="0" dirty="0">
                <a:solidFill>
                  <a:schemeClr val="tx1"/>
                </a:solidFill>
              </a:rPr>
              <a:t>   </a:t>
            </a:r>
            <a:endParaRPr lang="ru-RU" spc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607055D-9C21-4716-A9B2-3D90DAE8C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139" y="1245704"/>
                <a:ext cx="10641496" cy="561229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/>
                  <a:t>      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Bolsman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doimiysi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Avogadro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doimiysi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ko‘paytmasiga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universal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doimiysi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1,38∙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∙ 6,02∙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=8,31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8,31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𝑅𝑇</m:t>
                            </m:r>
                          </m:num>
                          <m:den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607055D-9C21-4716-A9B2-3D90DAE8C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139" y="1245704"/>
                <a:ext cx="10641496" cy="5612296"/>
              </a:xfrm>
              <a:blipFill>
                <a:blip r:embed="rId2"/>
                <a:stretch>
                  <a:fillRect l="-1546" t="-1629" r="-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1A55ED-46A5-4392-A10E-84A0B0E8D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32522"/>
            <a:ext cx="10959548" cy="63850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J.Maksvell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1859-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harakatlanishini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taqsimotini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193CD0-866D-4781-B388-B4EA0F30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1" t="29362" r="47174" b="27332"/>
          <a:stretch/>
        </p:blipFill>
        <p:spPr>
          <a:xfrm>
            <a:off x="2663686" y="2676939"/>
            <a:ext cx="6917635" cy="3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0321-9F9E-4F4A-9FA3-0D18F149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037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Shtern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332DCA-0D2D-41B7-B468-6F9480BA7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1325217"/>
                <a:ext cx="11449878" cy="535387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Gaz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molekulalarining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1920-yilda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nemis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fizigi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Otto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Shtern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332DCA-0D2D-41B7-B468-6F9480BA7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1325217"/>
                <a:ext cx="11449878" cy="5353879"/>
              </a:xfrm>
              <a:blipFill>
                <a:blip r:embed="rId2"/>
                <a:stretch>
                  <a:fillRect l="-1651" t="-796" r="-1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C10EB8-13F1-4B64-8CB3-A1C028B0C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 l="15651" t="17739" r="67066" b="33326"/>
          <a:stretch/>
        </p:blipFill>
        <p:spPr>
          <a:xfrm>
            <a:off x="1669774" y="2801512"/>
            <a:ext cx="2186609" cy="30161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C0BD23-7108-4075-9C11-5B4652EFB8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 l="16848" t="34971" r="64674" b="31778"/>
          <a:stretch/>
        </p:blipFill>
        <p:spPr>
          <a:xfrm>
            <a:off x="6533322" y="2976066"/>
            <a:ext cx="298173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3131-FB94-457A-AC08-3A29D0FC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037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Shtern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tajribalarining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97F6324-CB19-49AA-B69F-D82EDF1EC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903" y="1338469"/>
                <a:ext cx="10561983" cy="53273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Shtern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tajribasidan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Atomlar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Juda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sekin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atomlar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ozchilikni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𝑟𝑡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𝑟𝑡</m:t>
                        </m:r>
                      </m:sub>
                    </m:sSub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97F6324-CB19-49AA-B69F-D82EDF1EC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903" y="1338469"/>
                <a:ext cx="10561983" cy="5327373"/>
              </a:xfrm>
              <a:blipFill>
                <a:blip r:embed="rId2"/>
                <a:stretch>
                  <a:fillRect l="-1731" t="-916" r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83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EA839-06B5-4554-A609-BC3C6F07C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6191" y="755374"/>
                <a:ext cx="10031896" cy="58574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Shtern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tajribasi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ideal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molekulyar-kinetik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nazariyasining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Maksvellning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taqsimoti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haqidagi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ta’limotining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to‘g‘riligini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tasdiqladi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ba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𝑘𝑢𝑚𝑢𝑠h</m:t>
                        </m:r>
                      </m:sub>
                    </m:sSub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600 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ba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𝑣𝑜𝑑𝑜𝑟𝑜𝑑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=1838 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ba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𝑘𝑖𝑠𝑙𝑜𝑟𝑜𝑑</m:t>
                        </m:r>
                      </m:sub>
                    </m:sSub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640 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EA839-06B5-4554-A609-BC3C6F07C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6191" y="755374"/>
                <a:ext cx="10031896" cy="5857461"/>
              </a:xfrm>
              <a:blipFill>
                <a:blip r:embed="rId2"/>
                <a:stretch>
                  <a:fillRect l="-1823" t="-1665" r="-1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4A916B-9F08-4A17-92B5-8A3CD935C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4313" y="1961322"/>
                <a:ext cx="11078818" cy="47045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Vodorod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molekulasining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-23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4A916B-9F08-4A17-92B5-8A3CD935C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313" y="1961322"/>
                <a:ext cx="11078818" cy="4704521"/>
              </a:xfrm>
              <a:blipFill>
                <a:blip r:embed="rId2"/>
                <a:stretch>
                  <a:fillRect l="-1651" t="-2983" r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94CFA5-CC8C-41CD-A6C6-B848D9FF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9871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6-mashq  1-masala 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CC6E04-F49D-4C9C-BFC5-D0418EB91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60" y="437322"/>
                <a:ext cx="11701669" cy="62417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 marL="4572" lvl="1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=−23℃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𝑅𝑇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9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=273+</m:t>
                    </m:r>
                    <m:d>
                      <m:dPr>
                        <m:ctrlPr>
                          <a:rPr lang="en-US" sz="3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9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−27</m:t>
                        </m:r>
                        <m:r>
                          <a:rPr lang="en-US" sz="3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℃</m:t>
                        </m:r>
                      </m:e>
                    </m:d>
                    <m:r>
                      <a:rPr lang="en-US" sz="3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=250 </m:t>
                    </m:r>
                    <m:r>
                      <m:rPr>
                        <m:sty m:val="p"/>
                      </m:rPr>
                      <a:rPr lang="en-US" sz="3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4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0,002</m:t>
                    </m:r>
                    <m:f>
                      <m:fPr>
                        <m:ctrlPr>
                          <a:rPr lang="en-US" sz="43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∙8,31∙</m:t>
                            </m:r>
                            <m:f>
                              <m:fPr>
                                <m:ctrlP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𝐾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𝑚𝑜𝑙</m:t>
                                </m:r>
                              </m:den>
                            </m:f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∙250 </m:t>
                            </m:r>
                            <m:r>
                              <m:rPr>
                                <m:sty m:val="p"/>
                              </m:rPr>
                              <a:rPr lang="en-US" sz="4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0,002 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</m:e>
                    </m:rad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=8,31 </m:t>
                    </m:r>
                    <m:f>
                      <m:f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en-US" sz="4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1765 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9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9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T.K: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1765 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CC6E04-F49D-4C9C-BFC5-D0418EB91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0" y="437322"/>
                <a:ext cx="11701669" cy="6241773"/>
              </a:xfrm>
              <a:blipFill>
                <a:blip r:embed="rId2"/>
                <a:stretch>
                  <a:fillRect l="-1407" t="-3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FC14E3D-5B54-4058-BABA-19DAD1B4B629}"/>
              </a:ext>
            </a:extLst>
          </p:cNvPr>
          <p:cNvCxnSpPr>
            <a:cxnSpLocks/>
          </p:cNvCxnSpPr>
          <p:nvPr/>
        </p:nvCxnSpPr>
        <p:spPr>
          <a:xfrm>
            <a:off x="3564834" y="1070111"/>
            <a:ext cx="1" cy="3170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0DEEAF0-8340-4BF6-9B9E-1CEA03EC42DD}"/>
              </a:ext>
            </a:extLst>
          </p:cNvPr>
          <p:cNvCxnSpPr>
            <a:cxnSpLocks/>
          </p:cNvCxnSpPr>
          <p:nvPr/>
        </p:nvCxnSpPr>
        <p:spPr>
          <a:xfrm>
            <a:off x="5883966" y="1070111"/>
            <a:ext cx="0" cy="3077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7E75A80-8D40-497A-A93E-36060C3D728D}"/>
              </a:ext>
            </a:extLst>
          </p:cNvPr>
          <p:cNvCxnSpPr>
            <a:cxnSpLocks/>
          </p:cNvCxnSpPr>
          <p:nvPr/>
        </p:nvCxnSpPr>
        <p:spPr>
          <a:xfrm>
            <a:off x="371060" y="4373217"/>
            <a:ext cx="283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1338</TotalTime>
  <Words>489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Метрополия</vt:lpstr>
      <vt:lpstr>Презентация PowerPoint</vt:lpstr>
      <vt:lpstr>        Gaz molekulalarining harakat tezligi</vt:lpstr>
      <vt:lpstr>   </vt:lpstr>
      <vt:lpstr>Презентация PowerPoint</vt:lpstr>
      <vt:lpstr>                      Shtern  tajribasi</vt:lpstr>
      <vt:lpstr>     Shtern tajribalarining natijalari</vt:lpstr>
      <vt:lpstr>Презентация PowerPoint</vt:lpstr>
      <vt:lpstr> 6-mashq  1-masala  </vt:lpstr>
      <vt:lpstr>Презентация PowerPoint</vt:lpstr>
      <vt:lpstr>    6-mashq   2-masala.</vt:lpstr>
      <vt:lpstr>Презентация PowerPoint</vt:lpstr>
      <vt:lpstr>      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178</cp:revision>
  <dcterms:created xsi:type="dcterms:W3CDTF">2020-08-02T11:17:41Z</dcterms:created>
  <dcterms:modified xsi:type="dcterms:W3CDTF">2021-02-22T09:22:09Z</dcterms:modified>
</cp:coreProperties>
</file>