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7" r:id="rId2"/>
    <p:sldId id="273" r:id="rId3"/>
    <p:sldId id="265" r:id="rId4"/>
    <p:sldId id="274" r:id="rId5"/>
    <p:sldId id="276" r:id="rId6"/>
    <p:sldId id="275" r:id="rId7"/>
    <p:sldId id="270" r:id="rId8"/>
    <p:sldId id="277" r:id="rId9"/>
    <p:sldId id="272" r:id="rId10"/>
    <p:sldId id="278" r:id="rId11"/>
    <p:sldId id="279" r:id="rId12"/>
    <p:sldId id="280" r:id="rId13"/>
    <p:sldId id="267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2/22/2021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5243-F52A-4D37-9694-EB26C6C31910}" type="datetimeFigureOut">
              <a:rPr lang="en-US" dirty="0"/>
              <a:t>2/22/2021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B6E1-634A-48DC-9E8B-D894023267EF}" type="datetimeFigureOut">
              <a:rPr lang="en-US" dirty="0"/>
              <a:t>2/22/2021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82059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FigureOut">
              <a:rPr lang="en-US" dirty="0"/>
              <a:t>2/22/2021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FigureOut">
              <a:rPr lang="en-US" dirty="0"/>
              <a:t>2/22/2021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FigureOut">
              <a:rPr lang="en-US" dirty="0"/>
              <a:t>2/22/2021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FigureOut">
              <a:rPr lang="en-US" dirty="0"/>
              <a:t>2/22/2021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5F92-E675-4B36-9A60-69A962A68675}" type="datetimeFigureOut">
              <a:rPr lang="en-US" dirty="0"/>
              <a:t>2/22/2021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E2C9B-5FA2-460D-9BE7-B0812FC2A6FF}" type="datetimeFigureOut">
              <a:rPr lang="en-US" dirty="0"/>
              <a:t>2/22/2021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2/22/2021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2/22/2021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  <p:sldLayoutId id="2147483852" r:id="rId12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-186840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245704" y="2634814"/>
            <a:ext cx="10997947" cy="4941414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en-US" sz="66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uz-Latn-UZ" sz="6600" b="1" dirty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en-US" sz="66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6600" dirty="0" err="1">
                <a:solidFill>
                  <a:srgbClr val="002060"/>
                </a:solidFill>
                <a:latin typeface="Arial"/>
                <a:cs typeface="Arial"/>
              </a:rPr>
              <a:t>Temperatura</a:t>
            </a:r>
            <a:r>
              <a:rPr lang="en-US" sz="6000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en-US" sz="2400" b="1" dirty="0"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en-US" sz="2400" b="1" dirty="0"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2400" b="1" dirty="0" err="1">
                <a:latin typeface="Arial"/>
                <a:cs typeface="Arial"/>
              </a:rPr>
              <a:t>O‘qituvchi</a:t>
            </a:r>
            <a:r>
              <a:rPr lang="en-US" sz="2400" b="1" dirty="0">
                <a:latin typeface="Arial"/>
                <a:cs typeface="Arial"/>
              </a:rPr>
              <a:t>: </a:t>
            </a: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2400" dirty="0">
                <a:latin typeface="Arial"/>
                <a:cs typeface="Arial"/>
              </a:rPr>
              <a:t>Toshkent </a:t>
            </a:r>
            <a:r>
              <a:rPr lang="en-US" sz="2400" dirty="0" err="1">
                <a:latin typeface="Arial"/>
                <a:cs typeface="Arial"/>
              </a:rPr>
              <a:t>shahar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Uchtepa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tumani</a:t>
            </a:r>
            <a:r>
              <a:rPr lang="en-US" sz="2400" dirty="0">
                <a:latin typeface="Arial"/>
                <a:cs typeface="Arial"/>
              </a:rPr>
              <a:t> 287-maktab </a:t>
            </a:r>
            <a:r>
              <a:rPr lang="en-US" sz="2400" dirty="0" err="1">
                <a:latin typeface="Arial"/>
                <a:cs typeface="Arial"/>
              </a:rPr>
              <a:t>fizika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fani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o‘qituvchisi</a:t>
            </a:r>
            <a:endParaRPr lang="en-US" sz="2400" dirty="0"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Xo‘jayeva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Maxtuma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Ziyatovna</a:t>
            </a:r>
            <a:r>
              <a:rPr lang="en-US" sz="2400" b="1" dirty="0">
                <a:latin typeface="Arial"/>
                <a:cs typeface="Arial"/>
              </a:rPr>
              <a:t>. </a:t>
            </a: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en-US" sz="2400" b="1" dirty="0">
              <a:solidFill>
                <a:srgbClr val="373435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ru-RU" sz="4000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00847" y="2428235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00846" y="4886786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058400" y="526307"/>
            <a:ext cx="103723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296370" y="1145408"/>
            <a:ext cx="569040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7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0145" y="584787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213DCCE-2F83-40D0-92A6-310572320DB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27652" y="1285460"/>
                <a:ext cx="9607826" cy="5433391"/>
              </a:xfrm>
            </p:spPr>
            <p:txBody>
              <a:bodyPr/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Quyidagi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Kelvin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shkalalarida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ifodalangan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temperaturalarni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Selsiy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shkalasiga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o‘tkazing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0 K, 73 K, 273 K, 300 K, 773 K, 1000 K, 2000 K.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𝑇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𝑡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+273⇒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𝑡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𝑇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−273</m:t>
                      </m:r>
                    </m:oMath>
                  </m:oMathPara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=73 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K</m:t>
                    </m:r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−273=−200</m:t>
                    </m:r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=773 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K</m:t>
                    </m:r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−273=500</m:t>
                    </m:r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buNone/>
                </a:pP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213DCCE-2F83-40D0-92A6-310572320DB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27652" y="1285460"/>
                <a:ext cx="9607826" cy="5433391"/>
              </a:xfrm>
              <a:blipFill>
                <a:blip r:embed="rId2"/>
                <a:stretch>
                  <a:fillRect l="-1586" t="-1459" r="-16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9">
            <a:extLst>
              <a:ext uri="{FF2B5EF4-FFF2-40B4-BE49-F238E27FC236}">
                <a16:creationId xmlns:a16="http://schemas.microsoft.com/office/drawing/2014/main" id="{14770DFA-0035-4671-A329-65905F451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96740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5-mashq  2-masala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8162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FBA24BE-D37E-4FC7-82FE-D29CBF21D4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357" y="1974574"/>
            <a:ext cx="10866782" cy="4883426"/>
          </a:xfrm>
        </p:spPr>
        <p:txBody>
          <a:bodyPr>
            <a:normAutofit/>
          </a:bodyPr>
          <a:lstStyle/>
          <a:p>
            <a:pPr marL="4572" lvl="1" indent="0" algn="just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Idish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ichidagi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temperaturasi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400 K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manometr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idishdagi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bosim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276 kPa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ko‘rsatdi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Idishdagi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molekulalarining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konsentratsiyasi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9">
            <a:extLst>
              <a:ext uri="{FF2B5EF4-FFF2-40B4-BE49-F238E27FC236}">
                <a16:creationId xmlns:a16="http://schemas.microsoft.com/office/drawing/2014/main" id="{F0040970-96D8-439F-B135-491500D79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1258957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5-mashq  5-masala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65894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A2B203A1-28E2-49D3-A6E2-61A0F540D89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30086" y="530086"/>
                <a:ext cx="11542643" cy="6162261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:r>
                  <a:rPr lang="en-US" sz="36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                     Formula: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=400 </m:t>
                    </m:r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K</m:t>
                    </m:r>
                    <m: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K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</a:t>
                </a:r>
                <a14:m>
                  <m:oMath xmlns:m="http://schemas.openxmlformats.org/officeDocument/2006/math"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=276 </m:t>
                    </m:r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kPa</m:t>
                    </m:r>
                    <m: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=2,76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sup>
                    </m:sSup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Pa</m:t>
                    </m:r>
                    <m: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num>
                      <m:den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den>
                    </m:f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=1,38∙</m:t>
                    </m:r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−23</m:t>
                        </m:r>
                      </m:sup>
                    </m:sSup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J/K</a:t>
                </a:r>
              </a:p>
              <a:p>
                <a:pPr marL="0" indent="0">
                  <a:buNone/>
                </a:pPr>
                <a:r>
                  <a:rPr lang="en-US" sz="36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 </m:t>
                    </m:r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6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2,76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5</m:t>
                            </m:r>
                          </m:sup>
                        </m:sSup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𝑃𝑎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1,38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−23</m:t>
                            </m:r>
                          </m:sup>
                        </m:sSup>
                        <m:f>
                          <m:f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𝐽</m:t>
                            </m:r>
                          </m:num>
                          <m:den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𝐾</m:t>
                            </m:r>
                          </m:den>
                        </m:f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∙4∙</m:t>
                        </m:r>
                        <m:sSup>
                          <m:sSup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𝐾</m:t>
                        </m:r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25</m:t>
                        </m:r>
                      </m:sup>
                    </m:sSup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sup>
                    </m:sSup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3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e>
                      <m:sup>
                        <m:r>
                          <a:rPr lang="en-US" sz="3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𝟐𝟓</m:t>
                        </m:r>
                      </m:sup>
                    </m:sSup>
                    <m:sSup>
                      <m:sSupPr>
                        <m:ctrlPr>
                          <a:rPr lang="en-US" sz="3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p>
                        <m:r>
                          <a:rPr lang="en-US" sz="3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3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endParaRPr lang="en-US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A2B203A1-28E2-49D3-A6E2-61A0F540D89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30086" y="530086"/>
                <a:ext cx="11542643" cy="6162261"/>
              </a:xfrm>
              <a:blipFill>
                <a:blip r:embed="rId2"/>
                <a:stretch>
                  <a:fillRect l="-1638" t="-29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B7AFAA90-784E-49E2-9753-C7A7D73E0268}"/>
              </a:ext>
            </a:extLst>
          </p:cNvPr>
          <p:cNvCxnSpPr>
            <a:cxnSpLocks/>
          </p:cNvCxnSpPr>
          <p:nvPr/>
        </p:nvCxnSpPr>
        <p:spPr>
          <a:xfrm>
            <a:off x="6851374" y="530087"/>
            <a:ext cx="0" cy="28989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4F0C00E6-6BE7-4AA3-83C9-52FDFFEF70D6}"/>
              </a:ext>
            </a:extLst>
          </p:cNvPr>
          <p:cNvCxnSpPr/>
          <p:nvPr/>
        </p:nvCxnSpPr>
        <p:spPr>
          <a:xfrm>
            <a:off x="530086" y="3167270"/>
            <a:ext cx="560566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1979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4070" y="1364974"/>
            <a:ext cx="11211339" cy="536337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Temperaturaning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o‘lchov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birliklarini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bilasiz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2.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Selsiy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Kelvin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temperaturasi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bog‘langan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3.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Gazning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bosimi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kattaliklarga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4. 5 –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 1-,2-masalaning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davomini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3-masalani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(24-bet).</a:t>
            </a:r>
            <a:endParaRPr lang="uz-Latn-UZ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73426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68202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airplan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791" y="1310186"/>
            <a:ext cx="11357114" cy="554781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Temperatura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moddaning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darajasini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miqdor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aniqlaydigan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kattalikdir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Temperatura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molekulyar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fizika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termodinamikaning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kattaliklaridan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biridir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Temperatura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lotinchada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i="1" dirty="0" err="1">
                <a:latin typeface="Arial" panose="020B0604020202020204" pitchFamily="34" charset="0"/>
                <a:cs typeface="Arial" panose="020B0604020202020204" pitchFamily="34" charset="0"/>
              </a:rPr>
              <a:t>holat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ma’noni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anglatadi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lnSpc>
                <a:spcPct val="10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Moddalarda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almashinishi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temperaturalari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tenglashishiga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muvozanati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19116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muvozanati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559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809" y="1431235"/>
            <a:ext cx="11489634" cy="5261113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uz-Latn-UZ" sz="44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Temperatura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termometr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o‘lchanadi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foydalaniladigan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termometr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simobli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termometrlardir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Termometr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shkalasi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darajalangan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simobning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ko‘tarilganligiga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temperaturani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Temperaturaning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o‘lchov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birligi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gradus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Gradus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lotinchada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qadam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ma’noni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anglatadi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pPr algn="just">
              <a:lnSpc>
                <a:spcPct val="10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1⁰C= 1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gradus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Selsiy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19116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Temperaturaning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Selsiy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shkalasi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09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54849" y="887896"/>
            <a:ext cx="5763236" cy="597010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1742-yilda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shved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olimi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Andres  </a:t>
            </a:r>
          </a:p>
          <a:p>
            <a:pPr marL="0" indent="0" algn="just">
              <a:buNone/>
            </a:pP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          Selsiy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Selsiy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shkalasi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yaratildi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	100⁰C –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suvning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qaynash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temperaturasi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</a:t>
            </a:r>
          </a:p>
          <a:p>
            <a:pPr marL="0" indent="0" algn="just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	0⁰C-muzning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erish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temperaturasi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68626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Temperaturaning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Selsiy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shkalasi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8F5708C-924C-4A7E-9CFB-585BA2E709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68" t="1564" r="1922"/>
          <a:stretch/>
        </p:blipFill>
        <p:spPr>
          <a:xfrm>
            <a:off x="159026" y="1726096"/>
            <a:ext cx="5163485" cy="4293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525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0A8D6A0-2D98-4FA1-92FA-FE7A3514C1A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57809" y="1060174"/>
                <a:ext cx="11502888" cy="5797826"/>
              </a:xfrm>
            </p:spPr>
            <p:txBody>
              <a:bodyPr>
                <a:normAutofit/>
              </a:bodyPr>
              <a:lstStyle/>
              <a:p>
                <a:pPr marL="4572" lvl="1" indent="0" algn="just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Ingliz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olimi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Uilyam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Tompson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Kelvin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) 1848-yilda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temperaturaning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absolyut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shkalasini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taklif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Absolyut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temperaturaning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shkalasi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Kelvin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shkalasi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deb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ataldi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4572" lvl="1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Absolyut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temperaturaning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XBS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birligi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Kelvin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deb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ataladi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“K”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harfi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belgilanadi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Kelvin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shkalasida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olingan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temperatura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birligining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qadamlari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Selsiy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shkalasining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qadamlariga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qilib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olingan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Selsiy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shkalasida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o‘lchangan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absolyut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nol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temperatura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-273,15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ekanligi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aniqlangan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taxminan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-273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deb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quyidagi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formula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keltirib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chiqarilgan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4572" lvl="1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+273</m:t>
                    </m:r>
                  </m:oMath>
                </a14:m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0A8D6A0-2D98-4FA1-92FA-FE7A3514C1A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57809" y="1060174"/>
                <a:ext cx="11502888" cy="5797826"/>
              </a:xfrm>
              <a:blipFill>
                <a:blip r:embed="rId2"/>
                <a:stretch>
                  <a:fillRect l="-1325" t="-526" r="-13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9">
            <a:extLst>
              <a:ext uri="{FF2B5EF4-FFF2-40B4-BE49-F238E27FC236}">
                <a16:creationId xmlns:a16="http://schemas.microsoft.com/office/drawing/2014/main" id="{9827C6FF-090E-4BB3-86EF-35C03101C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60174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Absolyut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temperatura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402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5534" y="5406887"/>
            <a:ext cx="11859905" cy="1245703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</a:t>
            </a:r>
            <a:r>
              <a:rPr lang="en-US" sz="5100" dirty="0" err="1">
                <a:latin typeface="Arial" panose="020B0604020202020204" pitchFamily="34" charset="0"/>
                <a:cs typeface="Arial" panose="020B0604020202020204" pitchFamily="34" charset="0"/>
              </a:rPr>
              <a:t>Selsiy</a:t>
            </a:r>
            <a:r>
              <a:rPr lang="en-US" sz="5100" dirty="0">
                <a:latin typeface="Arial" panose="020B0604020202020204" pitchFamily="34" charset="0"/>
                <a:cs typeface="Arial" panose="020B0604020202020204" pitchFamily="34" charset="0"/>
              </a:rPr>
              <a:t>               Kelvin              </a:t>
            </a:r>
            <a:r>
              <a:rPr lang="en-US" sz="5100" dirty="0" err="1">
                <a:latin typeface="Arial" panose="020B0604020202020204" pitchFamily="34" charset="0"/>
                <a:cs typeface="Arial" panose="020B0604020202020204" pitchFamily="34" charset="0"/>
              </a:rPr>
              <a:t>Farengeyt</a:t>
            </a:r>
            <a:endParaRPr lang="en-US" sz="5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sz="51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  <a:r>
              <a:rPr lang="en-US" sz="5100" dirty="0" err="1">
                <a:latin typeface="Arial" panose="020B0604020202020204" pitchFamily="34" charset="0"/>
                <a:cs typeface="Arial" panose="020B0604020202020204" pitchFamily="34" charset="0"/>
              </a:rPr>
              <a:t>shkalasi</a:t>
            </a:r>
            <a:r>
              <a:rPr lang="en-US" sz="5100" dirty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en-US" sz="5100" dirty="0" err="1">
                <a:latin typeface="Arial" panose="020B0604020202020204" pitchFamily="34" charset="0"/>
                <a:cs typeface="Arial" panose="020B0604020202020204" pitchFamily="34" charset="0"/>
              </a:rPr>
              <a:t>shkalasi</a:t>
            </a:r>
            <a:r>
              <a:rPr lang="en-US" sz="5100" dirty="0"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en-US" sz="5100" dirty="0" err="1">
                <a:latin typeface="Arial" panose="020B0604020202020204" pitchFamily="34" charset="0"/>
                <a:cs typeface="Arial" panose="020B0604020202020204" pitchFamily="34" charset="0"/>
              </a:rPr>
              <a:t>shkalasi</a:t>
            </a:r>
            <a:r>
              <a:rPr lang="en-US" sz="51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0" indent="0" algn="just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87896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Temperatura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shkalalari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FE2ECB0-2E22-40F8-B1D9-661F54CA7D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10311" y="1434517"/>
            <a:ext cx="6082019" cy="3569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727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583096" y="1272209"/>
                <a:ext cx="11343861" cy="5459894"/>
              </a:xfrm>
            </p:spPr>
            <p:txBody>
              <a:bodyPr>
                <a:normAutofit fontScale="25000" lnSpcReduction="20000"/>
              </a:bodyPr>
              <a:lstStyle/>
              <a:p>
                <a:pPr marL="0" indent="0" algn="just">
                  <a:lnSpc>
                    <a:spcPct val="120000"/>
                  </a:lnSpc>
                  <a:buNone/>
                </a:pPr>
                <a:r>
                  <a:rPr lang="uz-Latn-UZ" sz="1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1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1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Temperatura</a:t>
                </a:r>
                <a:r>
                  <a:rPr lang="en-US" sz="14400" dirty="0">
                    <a:latin typeface="Arial" panose="020B0604020202020204" pitchFamily="34" charset="0"/>
                    <a:cs typeface="Arial" panose="020B0604020202020204" pitchFamily="34" charset="0"/>
                  </a:rPr>
                  <a:t> – </a:t>
                </a:r>
                <a:r>
                  <a:rPr lang="en-US" sz="1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</a:t>
                </a:r>
                <a:r>
                  <a:rPr lang="en-US" sz="1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molekulalari</a:t>
                </a:r>
                <a:r>
                  <a:rPr lang="en-US" sz="1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ilgarilanma</a:t>
                </a:r>
                <a:r>
                  <a:rPr lang="en-US" sz="1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harakati</a:t>
                </a:r>
                <a:r>
                  <a:rPr lang="en-US" sz="1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o‘rtacha</a:t>
                </a:r>
                <a:r>
                  <a:rPr lang="en-US" sz="1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kinetik</a:t>
                </a:r>
                <a:r>
                  <a:rPr lang="en-US" sz="1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energiyasining</a:t>
                </a:r>
                <a:r>
                  <a:rPr lang="en-US" sz="1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o‘lchovidir</a:t>
                </a:r>
                <a:r>
                  <a:rPr lang="en-US" sz="14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1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Molekulalarning</a:t>
                </a:r>
                <a:r>
                  <a:rPr lang="en-US" sz="1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tartibsiz</a:t>
                </a:r>
                <a:r>
                  <a:rPr lang="en-US" sz="1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harakati</a:t>
                </a:r>
                <a:r>
                  <a:rPr lang="en-US" sz="1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issiqlik</a:t>
                </a:r>
                <a:r>
                  <a:rPr lang="en-US" sz="1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harakati</a:t>
                </a:r>
                <a:r>
                  <a:rPr lang="en-US" sz="14400" dirty="0">
                    <a:latin typeface="Arial" panose="020B0604020202020204" pitchFamily="34" charset="0"/>
                    <a:cs typeface="Arial" panose="020B0604020202020204" pitchFamily="34" charset="0"/>
                  </a:rPr>
                  <a:t> deb </a:t>
                </a:r>
                <a:r>
                  <a:rPr lang="en-US" sz="1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ataladi</a:t>
                </a:r>
                <a:r>
                  <a:rPr lang="en-US" sz="14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20000"/>
                  </a:lnSpc>
                  <a:buNone/>
                </a:pPr>
                <a:r>
                  <a:rPr lang="en-US" sz="1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en-US" sz="1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</m:sub>
                    </m:sSub>
                    <m:r>
                      <a:rPr lang="en-US" sz="14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1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1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US" sz="1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m:rPr>
                        <m:sty m:val="p"/>
                      </m:rPr>
                      <a:rPr lang="en-US" sz="14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kT</m:t>
                    </m:r>
                  </m:oMath>
                </a14:m>
                <a:r>
                  <a:rPr lang="en-US" sz="14400" dirty="0">
                    <a:latin typeface="Arial" panose="020B0604020202020204" pitchFamily="34" charset="0"/>
                    <a:cs typeface="Arial" panose="020B0604020202020204" pitchFamily="34" charset="0"/>
                  </a:rPr>
                  <a:t>,   </a:t>
                </a:r>
                <a14:m>
                  <m:oMath xmlns:m="http://schemas.openxmlformats.org/officeDocument/2006/math">
                    <m:r>
                      <a:rPr lang="en-US" sz="1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r>
                      <a:rPr lang="en-US" sz="1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14400" dirty="0">
                    <a:latin typeface="Arial" panose="020B0604020202020204" pitchFamily="34" charset="0"/>
                    <a:cs typeface="Arial" panose="020B0604020202020204" pitchFamily="34" charset="0"/>
                  </a:rPr>
                  <a:t>1,38∙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1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−23</m:t>
                        </m:r>
                      </m:sup>
                    </m:sSup>
                  </m:oMath>
                </a14:m>
                <a:r>
                  <a:rPr lang="en-US" sz="14400" dirty="0">
                    <a:latin typeface="Arial" panose="020B0604020202020204" pitchFamily="34" charset="0"/>
                    <a:cs typeface="Arial" panose="020B0604020202020204" pitchFamily="34" charset="0"/>
                  </a:rPr>
                  <a:t>J/K  </a:t>
                </a:r>
                <a:r>
                  <a:rPr lang="en-US" sz="144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Bolsman</a:t>
                </a:r>
                <a:r>
                  <a:rPr lang="en-US" sz="14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4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doimiysi</a:t>
                </a:r>
                <a:r>
                  <a:rPr lang="en-US" sz="14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20000"/>
                  </a:lnSpc>
                  <a:buNone/>
                </a:pPr>
                <a:r>
                  <a:rPr lang="ru-RU" sz="144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r>
                  <a:rPr lang="en-US" sz="144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Bolsman</a:t>
                </a:r>
                <a:r>
                  <a:rPr lang="en-US" sz="144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doimiysi</a:t>
                </a:r>
                <a:r>
                  <a:rPr lang="en-US" sz="14400" dirty="0">
                    <a:latin typeface="Arial" panose="020B0604020202020204" pitchFamily="34" charset="0"/>
                    <a:cs typeface="Arial" panose="020B0604020202020204" pitchFamily="34" charset="0"/>
                  </a:rPr>
                  <a:t> – </a:t>
                </a:r>
                <a:r>
                  <a:rPr lang="en-US" sz="1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energiya</a:t>
                </a:r>
                <a:r>
                  <a:rPr lang="en-US" sz="1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birligi</a:t>
                </a:r>
                <a:r>
                  <a:rPr lang="en-US" sz="1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1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temperatura</a:t>
                </a:r>
                <a:r>
                  <a:rPr lang="en-US" sz="1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birligi</a:t>
                </a:r>
                <a:r>
                  <a:rPr lang="en-US" sz="1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orasidagi</a:t>
                </a:r>
                <a:r>
                  <a:rPr lang="en-US" sz="1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munosabatni</a:t>
                </a:r>
                <a:r>
                  <a:rPr lang="en-US" sz="1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ifodalovchi</a:t>
                </a:r>
                <a:r>
                  <a:rPr lang="en-US" sz="1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kattalik</a:t>
                </a:r>
                <a:r>
                  <a:rPr lang="en-US" sz="14400" dirty="0">
                    <a:latin typeface="Arial" panose="020B0604020202020204" pitchFamily="34" charset="0"/>
                    <a:cs typeface="Arial" panose="020B0604020202020204" pitchFamily="34" charset="0"/>
                  </a:rPr>
                  <a:t>.                      </a:t>
                </a:r>
              </a:p>
              <a:p>
                <a:pPr marL="0" indent="0" algn="just">
                  <a:lnSpc>
                    <a:spcPct val="120000"/>
                  </a:lnSpc>
                  <a:buNone/>
                </a:pPr>
                <a:r>
                  <a:rPr lang="en-US" sz="17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                  </a:t>
                </a:r>
                <a:endParaRPr lang="ru-RU" sz="17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83096" y="1272209"/>
                <a:ext cx="11343861" cy="5459894"/>
              </a:xfrm>
              <a:blipFill>
                <a:blip r:embed="rId2"/>
                <a:stretch>
                  <a:fillRect l="-1666" t="-1788" r="-16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46922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Temperaturaning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molekulyar-kinetik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talqini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3941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C96BEEE-792C-4302-A182-FB4B0BE615D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16835" y="66262"/>
                <a:ext cx="11290852" cy="6639338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Issiqlik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muvozanati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holatida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barcha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molekulalarining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ilgarilanma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harakat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o‘rtacha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kinetik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energiyasi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temperatura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xil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b="0" dirty="0"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bar>
                      <m:barPr>
                        <m:pos m:val="top"/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sSub>
                          <m:sSub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</m:t>
                            </m:r>
                          </m:sub>
                        </m:sSub>
                      </m:e>
                    </m:ba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,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</m:sub>
                    </m:sSub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𝑘𝑇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dan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en-US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ya’ni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𝑛𝑘𝑇</m:t>
                    </m:r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Demak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 ideal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bosimi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molekulalarining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konsentratsiyasi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temperaturasiga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proporsional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ekan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C96BEEE-792C-4302-A182-FB4B0BE615D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16835" y="66262"/>
                <a:ext cx="11290852" cy="6639338"/>
              </a:xfrm>
              <a:blipFill>
                <a:blip r:embed="rId2"/>
                <a:stretch>
                  <a:fillRect l="-1674" t="-735" r="-16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455057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099930" y="1378226"/>
                <a:ext cx="9700592" cy="5274365"/>
              </a:xfrm>
            </p:spPr>
            <p:txBody>
              <a:bodyPr>
                <a:normAutofit lnSpcReduction="10000"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Quyidagi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Selsiy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shkalasida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ifodalangan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temperaturalarni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Kelvin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shkalasiga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o‘tkazing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27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100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127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-73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-223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-200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+273</m:t>
                    </m:r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27</m:t>
                    </m:r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  <m: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+273=300 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K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=−223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℃+273=50 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K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</a:t>
                </a:r>
              </a:p>
              <a:p>
                <a:pPr marL="0" indent="0" algn="just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                  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99930" y="1378226"/>
                <a:ext cx="9700592" cy="5274365"/>
              </a:xfrm>
              <a:blipFill>
                <a:blip r:embed="rId2"/>
                <a:stretch>
                  <a:fillRect l="-1570" t="-2428" r="-15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87896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5-mashq  1-masala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33882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Метрополия">
  <a:themeElements>
    <a:clrScheme name="Metropolita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Метрополия</Template>
  <TotalTime>858</TotalTime>
  <Words>414</Words>
  <Application>Microsoft Office PowerPoint</Application>
  <PresentationFormat>Широкоэкранный</PresentationFormat>
  <Paragraphs>72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Метрополия</vt:lpstr>
      <vt:lpstr>Презентация PowerPoint</vt:lpstr>
      <vt:lpstr>Issiqlik  muvozanati</vt:lpstr>
      <vt:lpstr>Temperaturaning Selsiy shkalasi</vt:lpstr>
      <vt:lpstr>Temperaturaning Selsiy shkalasi</vt:lpstr>
      <vt:lpstr>Absolyut  temperatura</vt:lpstr>
      <vt:lpstr>Temperatura  shkalalari</vt:lpstr>
      <vt:lpstr>Temperaturaning molekulyar-kinetik talqini</vt:lpstr>
      <vt:lpstr>Презентация PowerPoint</vt:lpstr>
      <vt:lpstr>5-mashq  1-masala </vt:lpstr>
      <vt:lpstr>5-mashq  2-masala </vt:lpstr>
      <vt:lpstr>5-mashq  5-masala </vt:lpstr>
      <vt:lpstr>Презентация PowerPoint</vt:lpstr>
      <vt:lpstr>Mustaqil bajarish uchun topshiriqlar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hp</cp:lastModifiedBy>
  <cp:revision>121</cp:revision>
  <dcterms:created xsi:type="dcterms:W3CDTF">2020-08-02T11:17:41Z</dcterms:created>
  <dcterms:modified xsi:type="dcterms:W3CDTF">2021-02-22T09:18:38Z</dcterms:modified>
</cp:coreProperties>
</file>