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73" r:id="rId3"/>
    <p:sldId id="265" r:id="rId4"/>
    <p:sldId id="274" r:id="rId5"/>
    <p:sldId id="276" r:id="rId6"/>
    <p:sldId id="275" r:id="rId7"/>
    <p:sldId id="270" r:id="rId8"/>
    <p:sldId id="277" r:id="rId9"/>
    <p:sldId id="272" r:id="rId10"/>
    <p:sldId id="278" r:id="rId11"/>
    <p:sldId id="279" r:id="rId12"/>
    <p:sldId id="28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20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186840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45704" y="2634814"/>
            <a:ext cx="10997947" cy="494141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6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600" dirty="0" err="1">
                <a:solidFill>
                  <a:srgbClr val="002060"/>
                </a:solidFill>
                <a:latin typeface="Arial"/>
                <a:cs typeface="Arial"/>
              </a:rPr>
              <a:t>Temperatura</a:t>
            </a:r>
            <a:r>
              <a:rPr lang="en-US" sz="6000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solidFill>
                <a:srgbClr val="373435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ru-RU" sz="4000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00847" y="242823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00846" y="488678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213DCCE-2F83-40D0-92A6-310572320D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7652" y="1285460"/>
                <a:ext cx="9607826" cy="5433391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Kelvin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shkalalarida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temperaturalarni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Selsiy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 K, 73 K, 273 K, 300 K, 773 K, 1000 K, 2000 K.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+273⇒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−273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=73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−273=−200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=773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−273=500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213DCCE-2F83-40D0-92A6-310572320D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7652" y="1285460"/>
                <a:ext cx="9607826" cy="5433391"/>
              </a:xfrm>
              <a:blipFill>
                <a:blip r:embed="rId2"/>
                <a:stretch>
                  <a:fillRect l="-1586" t="-1459" r="-16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>
            <a:extLst>
              <a:ext uri="{FF2B5EF4-FFF2-40B4-BE49-F238E27FC236}">
                <a16:creationId xmlns:a16="http://schemas.microsoft.com/office/drawing/2014/main" id="{14770DFA-0035-4671-A329-65905F451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96740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5-mashq  2-masala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16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BA24BE-D37E-4FC7-82FE-D29CBF21D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1974574"/>
            <a:ext cx="10866782" cy="4883426"/>
          </a:xfrm>
        </p:spPr>
        <p:txBody>
          <a:bodyPr>
            <a:normAutofit/>
          </a:bodyPr>
          <a:lstStyle/>
          <a:p>
            <a:pPr marL="4572" lvl="1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400 K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276 kPa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ko‘rsatdi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molekulalarining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konsentratsiyasi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>
            <a:extLst>
              <a:ext uri="{FF2B5EF4-FFF2-40B4-BE49-F238E27FC236}">
                <a16:creationId xmlns:a16="http://schemas.microsoft.com/office/drawing/2014/main" id="{F0040970-96D8-439F-B135-491500D7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58957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5-mashq  5-masala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58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2B203A1-28E2-49D3-A6E2-61A0F540D8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6" y="530086"/>
                <a:ext cx="11542643" cy="61622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Formula: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=276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kPa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=2,76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Pa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=1,38∙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J/K</a:t>
                </a: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 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2,76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1,38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−23</m:t>
                            </m:r>
                          </m:sup>
                        </m:sSup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𝐾</m:t>
                            </m:r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∙4∙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sup>
                    </m:sSup>
                    <m:sSup>
                      <m:sSup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2B203A1-28E2-49D3-A6E2-61A0F540D8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6" y="530086"/>
                <a:ext cx="11542643" cy="6162261"/>
              </a:xfrm>
              <a:blipFill>
                <a:blip r:embed="rId2"/>
                <a:stretch>
                  <a:fillRect l="-1638" t="-29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7AFAA90-784E-49E2-9753-C7A7D73E0268}"/>
              </a:ext>
            </a:extLst>
          </p:cNvPr>
          <p:cNvCxnSpPr>
            <a:cxnSpLocks/>
          </p:cNvCxnSpPr>
          <p:nvPr/>
        </p:nvCxnSpPr>
        <p:spPr>
          <a:xfrm>
            <a:off x="6851374" y="530087"/>
            <a:ext cx="0" cy="2898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F0C00E6-6BE7-4AA3-83C9-52FDFFEF70D6}"/>
              </a:ext>
            </a:extLst>
          </p:cNvPr>
          <p:cNvCxnSpPr/>
          <p:nvPr/>
        </p:nvCxnSpPr>
        <p:spPr>
          <a:xfrm>
            <a:off x="530086" y="3167270"/>
            <a:ext cx="56056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97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4070" y="1364974"/>
            <a:ext cx="11211339" cy="53633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birliklarini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Kelvin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kattaliklarga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4. 5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1-,2-masalaning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davomini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3-masalani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(24-bet).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342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0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791" y="1310186"/>
            <a:ext cx="11357114" cy="554781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jihatidan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aniqlaydigan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kattalikdir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molekulyar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termodinamikaning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kattaliklaridan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lotinchada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Moddalarda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almashinishi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tenglashishiga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muvozanati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911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muvozanati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5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809" y="1431235"/>
            <a:ext cx="11489634" cy="526111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simobli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termometrlardir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darajalangan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simobning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ko‘tarilganligiga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Gradus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lotinchada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1⁰C= 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911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0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4849" y="887896"/>
            <a:ext cx="5763236" cy="5970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1742-yilda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shved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Andres  </a:t>
            </a:r>
          </a:p>
          <a:p>
            <a:pPr marL="0" indent="0" algn="just">
              <a:buNone/>
            </a:pP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          Selsiy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yaratildi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100⁰C –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qaynash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0⁰C-muzning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862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F5708C-924C-4A7E-9CFB-585BA2E709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8" t="1564" r="1922"/>
          <a:stretch/>
        </p:blipFill>
        <p:spPr>
          <a:xfrm>
            <a:off x="159026" y="1726096"/>
            <a:ext cx="5163485" cy="429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0A8D6A0-2D98-4FA1-92FA-FE7A3514C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1060174"/>
                <a:ext cx="11502888" cy="5797826"/>
              </a:xfrm>
            </p:spPr>
            <p:txBody>
              <a:bodyPr>
                <a:normAutofit/>
              </a:bodyPr>
              <a:lstStyle/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Ingliz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Uilyam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Tompson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Kelvin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1848-yilda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taklif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Kelvin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XBS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Kelvin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“K”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Kelvin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qadamlari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Selsiy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qadamlariga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Selsiy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-273,15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taxminan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-273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chiqarilgan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+273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0A8D6A0-2D98-4FA1-92FA-FE7A3514C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1060174"/>
                <a:ext cx="11502888" cy="5797826"/>
              </a:xfrm>
              <a:blipFill>
                <a:blip r:embed="rId2"/>
                <a:stretch>
                  <a:fillRect l="-1325" t="-526" r="-13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>
            <a:extLst>
              <a:ext uri="{FF2B5EF4-FFF2-40B4-BE49-F238E27FC236}">
                <a16:creationId xmlns:a16="http://schemas.microsoft.com/office/drawing/2014/main" id="{9827C6FF-090E-4BB3-86EF-35C03101C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0174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4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34" y="5406887"/>
            <a:ext cx="11859905" cy="124570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Selsiy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            Kelvin        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Farengeyt</a:t>
            </a:r>
            <a:endParaRPr lang="en-US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5100" dirty="0" err="1">
                <a:latin typeface="Arial" panose="020B0604020202020204" pitchFamily="34" charset="0"/>
                <a:cs typeface="Arial" panose="020B0604020202020204" pitchFamily="34" charset="0"/>
              </a:rPr>
              <a:t>shkalasi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789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shkalalari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E2ECB0-2E22-40F8-B1D9-661F54CA7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10311" y="1434517"/>
            <a:ext cx="6082019" cy="356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2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83096" y="1272209"/>
                <a:ext cx="11343861" cy="5459894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uz-Latn-UZ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ilgarilanma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energiyasining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o‘lchovidir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Molekulalarning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tartibsiz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1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en-US" sz="1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kT</m:t>
                    </m:r>
                  </m:oMath>
                </a14:m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r>
                      <a:rPr lang="en-US" sz="1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1,38∙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1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−23</m:t>
                        </m:r>
                      </m:sup>
                    </m:sSup>
                  </m:oMath>
                </a14:m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J/K  </a:t>
                </a:r>
                <a:r>
                  <a:rPr lang="en-US" sz="144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Bolsman</a:t>
                </a:r>
                <a:r>
                  <a:rPr lang="en-US" sz="14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ru-RU" sz="14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144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Bolsman</a:t>
                </a:r>
                <a:r>
                  <a:rPr lang="en-US" sz="14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munosabatni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sz="1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                     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17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</a:t>
                </a:r>
                <a:endParaRPr lang="ru-RU" sz="17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1272209"/>
                <a:ext cx="11343861" cy="5459894"/>
              </a:xfrm>
              <a:blipFill>
                <a:blip r:embed="rId2"/>
                <a:stretch>
                  <a:fillRect l="-1666" t="-1788" r="-1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46922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Temperaturaning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molekulyar-kinetik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talqini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4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96BEEE-792C-4302-A182-FB4B0BE615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6835" y="66262"/>
                <a:ext cx="11290852" cy="663933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barcha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ilgarilanma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b="0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bar>
                      <m:barPr>
                        <m:pos m:val="top"/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,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𝑘𝑇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𝑛𝑘𝑇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ideal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konsentratsiyasi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C96BEEE-792C-4302-A182-FB4B0BE615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6835" y="66262"/>
                <a:ext cx="11290852" cy="6639338"/>
              </a:xfrm>
              <a:blipFill>
                <a:blip r:embed="rId2"/>
                <a:stretch>
                  <a:fillRect l="-1674" t="-735" r="-1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5505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99930" y="1378226"/>
                <a:ext cx="9700592" cy="5274365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Selsiy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temperaturalarni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Kelvin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27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100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127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-73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-223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-200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+273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+273=300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=−223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℃+273=50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9930" y="1378226"/>
                <a:ext cx="9700592" cy="5274365"/>
              </a:xfrm>
              <a:blipFill>
                <a:blip r:embed="rId2"/>
                <a:stretch>
                  <a:fillRect l="-1570" t="-2428" r="-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789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5-mashq  1-masala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882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Метрополия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858</TotalTime>
  <Words>414</Words>
  <Application>Microsoft Office PowerPoint</Application>
  <PresentationFormat>Широкоэкранный</PresentationFormat>
  <Paragraphs>72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Метрополия</vt:lpstr>
      <vt:lpstr>Презентация PowerPoint</vt:lpstr>
      <vt:lpstr>Issiqlik  muvozanati</vt:lpstr>
      <vt:lpstr>Temperaturaning Selsiy shkalasi</vt:lpstr>
      <vt:lpstr>Temperaturaning Selsiy shkalasi</vt:lpstr>
      <vt:lpstr>Absolyut  temperatura</vt:lpstr>
      <vt:lpstr>Temperatura  shkalalari</vt:lpstr>
      <vt:lpstr>Temperaturaning molekulyar-kinetik talqini</vt:lpstr>
      <vt:lpstr>Презентация PowerPoint</vt:lpstr>
      <vt:lpstr>5-mashq  1-masala </vt:lpstr>
      <vt:lpstr>5-mashq  2-masala </vt:lpstr>
      <vt:lpstr>5-mashq  5-masala </vt:lpstr>
      <vt:lpstr>Презентация PowerPoint</vt:lpstr>
      <vt:lpstr>Mustaqil bajarish uchun topshiriqlar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121</cp:revision>
  <dcterms:created xsi:type="dcterms:W3CDTF">2020-08-02T11:17:41Z</dcterms:created>
  <dcterms:modified xsi:type="dcterms:W3CDTF">2021-02-22T09:18:38Z</dcterms:modified>
</cp:coreProperties>
</file>