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2110E0-062A-48AF-8C9B-8BD39E802A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3BDF3CE-75EE-432B-A5AF-49A962DB5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03AF86-E9A9-49E1-BD23-0080CD567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1B4E-3B61-4CCE-A103-F625BFE382E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8B2D74-B347-47E5-87CB-7394BB002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FF8AA6-E6DA-463E-81BC-703B9C31A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7BFE-74DB-4878-A6D9-7A43504F7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397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963F94-ECA5-4243-939A-B1B63409C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1B94641-719A-40E9-873E-D4FD8FA97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8B4D35-AFB2-4F96-AE6D-4941D413F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1B4E-3B61-4CCE-A103-F625BFE382E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50BD49-FE5A-4162-BAA2-125C26C04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B8F82C-CF31-4908-8470-2F82ED098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7BFE-74DB-4878-A6D9-7A43504F7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216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4405B5A-01BD-494B-B623-936679D736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B372B8D-7AD4-4BD7-B3A4-E6F38727B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F5819F-F592-4353-9599-54053FA8E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1B4E-3B61-4CCE-A103-F625BFE382E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2DE854-A7A5-4F0F-964D-804D04E07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92C3E2-463A-49EF-A171-47178984C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7BFE-74DB-4878-A6D9-7A43504F7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453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1928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291581-D06B-4D5A-A350-97E74055E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E45CB0-7C3C-4DDA-9672-8201589843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F30460-80F9-4615-83A4-920CD6951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1B4E-3B61-4CCE-A103-F625BFE382E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2FF5EE-A941-4AEF-BC76-54E900A4D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F49734-0B61-4290-855B-96BA90E3C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7BFE-74DB-4878-A6D9-7A43504F7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702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CD0B2E-B553-42EA-9309-0C3EDD01D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07E134-45A7-4F8E-9F59-AA3D2FC2F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11DF42-B2FE-47EE-98A6-CD26EC37D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1B4E-3B61-4CCE-A103-F625BFE382E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BD780B-39E2-48BB-8735-738C81390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4B5DBA-D681-45F4-88D0-67D317C9E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7BFE-74DB-4878-A6D9-7A43504F7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758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C2785D-164E-45B8-BEF5-56D377F04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C314E7-D631-4BB2-9E5C-1291851E0D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56130D-4FB2-4F22-9268-AAC801ADCB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082925-16A7-44D9-A62B-8DDDD2A0E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1B4E-3B61-4CCE-A103-F625BFE382E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CD4C61-D4C4-4EEF-B968-3D5EC35B2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BD9798B-9B8E-4328-B170-313A7E5A5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7BFE-74DB-4878-A6D9-7A43504F7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2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ED74CC-C03F-469B-AEB0-A0C20718F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9993E4-7C0E-4063-831E-EC0515213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917708-C3FD-4B9A-B61D-6DC88F1CD1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D98C83-61E9-4D64-A9EE-EFFBB3B2C5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134426B-E87D-484D-BB17-C1EAED1A75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05C5A89-D889-45E9-8514-1C3DB625F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1B4E-3B61-4CCE-A103-F625BFE382E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227B86E-C945-4456-8181-E9FFC1CC1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34246FE-2D8C-4C30-AE3B-FE0C4C367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7BFE-74DB-4878-A6D9-7A43504F7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758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08053C-86A8-402F-841C-6CA97383D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19EFAF1-AC43-4854-9652-DF87319C0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1B4E-3B61-4CCE-A103-F625BFE382E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2ED6F64-BA3F-44E6-984B-D24781503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D9CD47E-BBEC-457C-AEE5-723479CCB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7BFE-74DB-4878-A6D9-7A43504F7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476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D384059-6B73-411B-ABE4-0627223CE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1B4E-3B61-4CCE-A103-F625BFE382E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C44B0F7-59E0-4309-9325-E8252DA7D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0A5B1C4-02B6-4868-BF8A-AC5B8A161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7BFE-74DB-4878-A6D9-7A43504F7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234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6164CD-495D-44B8-90BD-34C0241D3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156FEC-D962-4057-8AB4-9A8E732CC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01384CD-70E3-4F49-A04B-D946390960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512199B-B463-498A-A4B2-196E210A2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1B4E-3B61-4CCE-A103-F625BFE382E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3181B2-E117-4943-A0DB-45D7854CB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4BCAFF-5913-4EF2-B6BB-A8D526653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7BFE-74DB-4878-A6D9-7A43504F7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258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E31C5A-1FB1-46F7-A1CE-0BFC9B9FB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EBDC4-CF49-45BE-8829-B60CFE9C3D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C818A6D-0EAF-4397-87B8-88028FD31D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09BF12-EDFA-46F4-9CE8-540365F9D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1B4E-3B61-4CCE-A103-F625BFE382E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1B0815-9300-485C-852C-35D5C7907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E5567C-1831-4C62-BADA-F1AFD3990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7BFE-74DB-4878-A6D9-7A43504F7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658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EDDDC1-7FFE-4D71-9502-7F1C2549E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5D6E5A-A931-4A68-8E06-25B9E7BB58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AECFB6-90C2-486F-AF07-71ED1327B5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61B4E-3B61-4CCE-A103-F625BFE382E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D21C60-89D1-48AB-91CC-70E2646410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00D418-6F38-4117-8BA4-6FA9C7759E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D7BFE-74DB-4878-A6D9-7A43504F7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77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81100" y="3053892"/>
            <a:ext cx="10592540" cy="329577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6000" b="1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Ideal gaz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uz-Latn-UZ" sz="480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4" y="250851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4" y="433055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DCA6079-84A5-4495-87DD-2D3BD1E941B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4070" y="1828800"/>
                <a:ext cx="11184834" cy="491655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30 </a:t>
                </a:r>
                <a:r>
                  <a:rPr lang="en-US" sz="3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kPa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molekulasining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kinetik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molekulalarining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konsentratsiy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asi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4∙10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25 </m:t>
                        </m:r>
                      </m:sup>
                    </m:sSup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DCA6079-84A5-4495-87DD-2D3BD1E941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4070" y="1828800"/>
                <a:ext cx="11184834" cy="4916557"/>
              </a:xfrm>
              <a:blipFill>
                <a:blip r:embed="rId2"/>
                <a:stretch>
                  <a:fillRect l="-1690" r="-16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33B90B6-764F-4A78-8DB9-0516FD53D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3847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4-mashq  7-masala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70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7BCC120-82A0-4780-82A3-E1B663472A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5130" y="609600"/>
                <a:ext cx="11396870" cy="62484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Formula: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𝑘𝑃𝑎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e>
                    </m:ba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e>
                    </m:ba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e>
                    </m:ba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e>
                    </m:ba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3∙3∙</m:t>
                        </m:r>
                        <m:sSup>
                          <m:s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p>
                        </m:sSup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𝑃𝑎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2∙4∙</m:t>
                        </m:r>
                        <m:sSup>
                          <m:s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25</m:t>
                            </m:r>
                          </m:sup>
                        </m:sSup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sup>
                        </m:sSup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=1,125∙</m:t>
                    </m:r>
                    <m:sSup>
                      <m:sSup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−21</m:t>
                        </m:r>
                      </m:sup>
                    </m:sSup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J </a:t>
                </a:r>
              </a:p>
              <a:p>
                <a:pPr marL="0" indent="0">
                  <a:buNone/>
                </a:pP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36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n-US" sz="36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sz="36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</m:sub>
                        </m:sSub>
                      </m:e>
                    </m:bar>
                    <m:r>
                      <a:rPr lang="en-US" sz="36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6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𝟏𝟐𝟓</m:t>
                    </m:r>
                    <m:r>
                      <a:rPr lang="en-US" sz="36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36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𝟐𝟏</m:t>
                        </m:r>
                      </m:sup>
                    </m:sSup>
                  </m:oMath>
                </a14:m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J</a:t>
                </a:r>
                <a:endParaRPr lang="ru-RU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7BCC120-82A0-4780-82A3-E1B663472A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5130" y="609600"/>
                <a:ext cx="11396870" cy="6248400"/>
              </a:xfrm>
              <a:blipFill>
                <a:blip r:embed="rId2"/>
                <a:stretch>
                  <a:fillRect l="-1604" t="-23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6049FED-E1BF-457A-B159-DB763E561D44}"/>
              </a:ext>
            </a:extLst>
          </p:cNvPr>
          <p:cNvCxnSpPr>
            <a:cxnSpLocks/>
          </p:cNvCxnSpPr>
          <p:nvPr/>
        </p:nvCxnSpPr>
        <p:spPr>
          <a:xfrm>
            <a:off x="6096000" y="513522"/>
            <a:ext cx="0" cy="20971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4DEDF60-A354-46C9-92D0-157624B88F94}"/>
              </a:ext>
            </a:extLst>
          </p:cNvPr>
          <p:cNvCxnSpPr>
            <a:cxnSpLocks/>
          </p:cNvCxnSpPr>
          <p:nvPr/>
        </p:nvCxnSpPr>
        <p:spPr>
          <a:xfrm>
            <a:off x="901148" y="2796207"/>
            <a:ext cx="4002157" cy="265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038204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7500-1B01-48D7-9073-EE3DA1847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7583" y="2292626"/>
            <a:ext cx="8878956" cy="442622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	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(20-sahifa).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4-mashq 2-,4-,6-masalalarni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(20-sahifa).</a:t>
            </a:r>
          </a:p>
          <a:p>
            <a:pPr marL="0" indent="0">
              <a:buNone/>
            </a:pP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2EACB74-CED0-4935-9F2B-08862FAAD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65652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366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>
            <a:extLst>
              <a:ext uri="{FF2B5EF4-FFF2-40B4-BE49-F238E27FC236}">
                <a16:creationId xmlns:a16="http://schemas.microsoft.com/office/drawing/2014/main" id="{3CF0D380-6E35-48E8-94E3-E3934A9BB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348" y="1444487"/>
            <a:ext cx="11092069" cy="530087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nuqta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qaraladigan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e’tiborga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olinmaydigan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ideal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783E54EE-FCDD-4E2C-8699-2845ADD38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3847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Ideal 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16E457-2AC0-418E-B17A-D812818DD3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06" b="14740"/>
          <a:stretch/>
        </p:blipFill>
        <p:spPr>
          <a:xfrm>
            <a:off x="4975364" y="4187687"/>
            <a:ext cx="3042201" cy="198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87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CA6976D-7E1F-4AEB-BAC3-735BF015D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683026"/>
            <a:ext cx="11145079" cy="517497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ideal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uchramaydi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real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molekulalarning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real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4337E6F-E5B2-484C-92FB-BA3C10CF7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3847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Real 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E9FEE2-F340-4B5F-87E8-955B9B388D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15504"/>
          <a:stretch/>
        </p:blipFill>
        <p:spPr>
          <a:xfrm>
            <a:off x="7124563" y="2882093"/>
            <a:ext cx="3623679" cy="279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13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75567D1-6C33-4663-9B7B-77DA4F66A5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9270" y="1272209"/>
                <a:ext cx="11926956" cy="547314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‘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𝑟𝑡𝑎</m:t>
                        </m:r>
                      </m:sub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+…+</m:t>
                        </m:r>
                        <m:sSubSup>
                          <m:sSubSup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sub>
                          <m:sup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molekulalarining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idish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devoriga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urilishi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natijasida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impuls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berilishi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tufayli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vujudga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Sup>
                        <m:sSub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𝑜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𝑟𝑡</m:t>
                          </m:r>
                        </m:sub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𝑔𝑎𝑧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𝑚𝑜𝑙𝑒𝑘𝑢𝑙𝑎𝑙𝑎𝑟𝑖𝑛𝑖𝑛𝑔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𝑘𝑜𝑛𝑠𝑒𝑛𝑡𝑟𝑎𝑡𝑠𝑖𝑦𝑎𝑠𝑖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75567D1-6C33-4663-9B7B-77DA4F66A5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9270" y="1272209"/>
                <a:ext cx="11926956" cy="5473148"/>
              </a:xfrm>
              <a:blipFill>
                <a:blip r:embed="rId2"/>
                <a:stretch>
                  <a:fillRect l="-1585" r="-15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3E8950E-307C-4BDB-BEC5-706767D99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6017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Ideal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104F3D6-6AB9-4F86-916C-04D9144E4A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4" y="1272209"/>
            <a:ext cx="3322155" cy="219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73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171FB82-B25C-4FF2-832B-F98AD3705F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0086" y="0"/>
                <a:ext cx="11661913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  <m:r>
                        <a:rPr lang="en-US" sz="36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Sup>
                        <m:sSubSup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𝑜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𝑟𝑡</m:t>
                          </m:r>
                        </m:sub>
                        <m:sup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bSup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𝑜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‘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𝑟𝑡</m:t>
                              </m:r>
                            </m:sub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kinetik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bar>
                          <m:barPr>
                            <m:pos m:val="top"/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ar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</m:ba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𝑜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‘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𝑟𝑡</m:t>
                            </m:r>
                          </m:sub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bar>
                            <m:barPr>
                              <m:pos m:val="top"/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bar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𝐸</m:t>
                              </m:r>
                            </m:e>
                          </m:bar>
                        </m:e>
                        <m:sub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600" b="0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dan   (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𝜌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Sup>
                        <m:sSubSup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𝑜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𝑟𝑡</m:t>
                          </m:r>
                        </m:sub>
                        <m:sup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molekulyar-kinetik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nazariyasining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asosiy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tenglamalari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171FB82-B25C-4FF2-832B-F98AD3705F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0086" y="0"/>
                <a:ext cx="11661913" cy="6858000"/>
              </a:xfrm>
              <a:blipFill>
                <a:blip r:embed="rId2"/>
                <a:stretch>
                  <a:fillRect l="-16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11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11A1860-BCDC-489E-BBE2-EC0642E81BA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0817" y="1775791"/>
                <a:ext cx="11357114" cy="494306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Idish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vodorod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to‘ldirilgan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Idishdagi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molekulalarining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konsentratsiyasi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4,5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Idishdagi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Gaz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molekulalarining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400 m/s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11A1860-BCDC-489E-BBE2-EC0642E81B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0817" y="1775791"/>
                <a:ext cx="11357114" cy="4943060"/>
              </a:xfrm>
              <a:blipFill>
                <a:blip r:embed="rId2"/>
                <a:stretch>
                  <a:fillRect l="-1610" r="-16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9612758-F3E6-4994-82C9-795CDE46B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3847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4-mashq  1-masala 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77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0C8B8EB-9AD9-49C4-B0B6-F2A520D8B9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8538" y="0"/>
                <a:ext cx="11953461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=4,5∙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sup>
                    </m:sSup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p>
                          <m:s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ba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ru-RU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ba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num>
                      <m:den>
                        <m:sSub>
                          <m:sSub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num>
                      <m:den>
                        <m:sSub>
                          <m:sSub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p>
                          <m:sSup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ba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23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∙4,5∙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24</m:t>
                          </m:r>
                        </m:sup>
                      </m:sSup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−3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2∙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−3</m:t>
                              </m:r>
                            </m:sup>
                          </m:sSup>
                          <m:f>
                            <m:f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𝑘𝑔</m:t>
                              </m:r>
                            </m:num>
                            <m:den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𝑚𝑜𝑙</m:t>
                              </m:r>
                            </m:den>
                          </m:f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6∙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𝑚𝑜𝑙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</m:t>
                              </m:r>
                            </m:sup>
                          </m:sSup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4∙</m:t>
                              </m:r>
                              <m:sSup>
                                <m:sSup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𝑚</m:t>
                                  </m:r>
                                </m:num>
                                <m:den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𝑠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800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𝑃𝑎</m:t>
                      </m:r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P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800 Pa</a:t>
                </a:r>
                <a:endParaRPr lang="ru-RU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0C8B8EB-9AD9-49C4-B0B6-F2A520D8B9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8538" y="0"/>
                <a:ext cx="11953461" cy="6858000"/>
              </a:xfrm>
              <a:blipFill>
                <a:blip r:embed="rId2"/>
                <a:stretch>
                  <a:fillRect l="-1275" t="-21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55033A5-E325-413A-8D41-F98CA48E952D}"/>
              </a:ext>
            </a:extLst>
          </p:cNvPr>
          <p:cNvCxnSpPr>
            <a:cxnSpLocks/>
          </p:cNvCxnSpPr>
          <p:nvPr/>
        </p:nvCxnSpPr>
        <p:spPr>
          <a:xfrm>
            <a:off x="6096000" y="540027"/>
            <a:ext cx="0" cy="31838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A546F1D-5A3D-4F71-A716-BB94FB302DA7}"/>
              </a:ext>
            </a:extLst>
          </p:cNvPr>
          <p:cNvCxnSpPr>
            <a:cxnSpLocks/>
          </p:cNvCxnSpPr>
          <p:nvPr/>
        </p:nvCxnSpPr>
        <p:spPr>
          <a:xfrm>
            <a:off x="238538" y="3856383"/>
            <a:ext cx="504907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402443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F306C86-4807-43A8-BBFC-17FB3A414F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3582" y="2133600"/>
                <a:ext cx="10972801" cy="459850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ru-RU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Idishdagi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1,5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7,2 kPa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molekulalarining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F306C86-4807-43A8-BBFC-17FB3A414F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582" y="2133600"/>
                <a:ext cx="10972801" cy="4598504"/>
              </a:xfrm>
              <a:blipFill>
                <a:blip r:embed="rId2"/>
                <a:stretch>
                  <a:fillRect l="-1722" r="-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9727700-AB3F-44E1-B3D3-8B11A631D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3847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4-mashq  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-masala 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1580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135B33E-A8C2-4BB5-93BA-EAAB6E5606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2765" y="92764"/>
                <a:ext cx="11979965" cy="661283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                           Formula:</a:t>
                </a:r>
                <a:endParaRPr lang="en-US" sz="3600" b="1" i="1" dirty="0">
                  <a:solidFill>
                    <a:schemeClr val="accent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=1,5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p>
                          <m:s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ba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=7,2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𝑘𝑃𝑎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=7200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ba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p>
                          <m:sSup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ba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bar>
                      <m:barPr>
                        <m:pos m:val="top"/>
                        <m:ctrlP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p>
                          <m:sSup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ba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ba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𝜌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ba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∙7200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𝑃𝑎</m:t>
                            </m:r>
                          </m:num>
                          <m:den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1,5 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/</m:t>
                            </m:r>
                            <m:sSup>
                              <m:sSup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</m:e>
                    </m:rad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</m:ba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𝟏𝟐𝟎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endParaRPr lang="ru-RU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135B33E-A8C2-4BB5-93BA-EAAB6E5606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765" y="92764"/>
                <a:ext cx="11979965" cy="6612835"/>
              </a:xfrm>
              <a:blipFill>
                <a:blip r:embed="rId2"/>
                <a:stretch>
                  <a:fillRect l="-1527" t="-22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F09DD99-8F04-4CF5-8B3B-4AB8887011D7}"/>
              </a:ext>
            </a:extLst>
          </p:cNvPr>
          <p:cNvCxnSpPr>
            <a:cxnSpLocks/>
          </p:cNvCxnSpPr>
          <p:nvPr/>
        </p:nvCxnSpPr>
        <p:spPr>
          <a:xfrm>
            <a:off x="5658678" y="609600"/>
            <a:ext cx="0" cy="29287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FB60C15-A7AA-4FAA-888E-904A7C354049}"/>
              </a:ext>
            </a:extLst>
          </p:cNvPr>
          <p:cNvCxnSpPr>
            <a:cxnSpLocks/>
          </p:cNvCxnSpPr>
          <p:nvPr/>
        </p:nvCxnSpPr>
        <p:spPr>
          <a:xfrm>
            <a:off x="92765" y="2226365"/>
            <a:ext cx="53538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934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365</Words>
  <Application>Microsoft Office PowerPoint</Application>
  <PresentationFormat>Широкоэкранный</PresentationFormat>
  <Paragraphs>58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Ideal  gaz  </vt:lpstr>
      <vt:lpstr>Real  gaz  </vt:lpstr>
      <vt:lpstr>Ideal gazning bosimi </vt:lpstr>
      <vt:lpstr>Презентация PowerPoint</vt:lpstr>
      <vt:lpstr>4-mashq  1-masala  </vt:lpstr>
      <vt:lpstr>Презентация PowerPoint</vt:lpstr>
      <vt:lpstr>4-mashq  3-masala  </vt:lpstr>
      <vt:lpstr>Презентация PowerPoint</vt:lpstr>
      <vt:lpstr>4-mashq  7-masala 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26</cp:revision>
  <dcterms:created xsi:type="dcterms:W3CDTF">2020-08-25T12:44:36Z</dcterms:created>
  <dcterms:modified xsi:type="dcterms:W3CDTF">2021-02-22T09:14:35Z</dcterms:modified>
</cp:coreProperties>
</file>