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3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5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7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9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2.xml" ContentType="application/vnd.openxmlformats-officedocument.drawingml.diagramData+xml"/>
  <Override PartName="/ppt/diagrams/data4.xml" ContentType="application/vnd.openxmlformats-officedocument.drawingml.diagramData+xml"/>
  <Override PartName="/ppt/diagrams/data6.xml" ContentType="application/vnd.openxmlformats-officedocument.drawingml.diagramData+xml"/>
  <Override PartName="/ppt/diagrams/data8.xml" ContentType="application/vnd.openxmlformats-officedocument.drawingml.diagramData+xml"/>
  <Override PartName="/ppt/diagrams/data1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2" r:id="rId4"/>
    <p:sldId id="263" r:id="rId5"/>
    <p:sldId id="264" r:id="rId6"/>
    <p:sldId id="265" r:id="rId7"/>
    <p:sldId id="258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0.png"/><Relationship Id="rId1" Type="http://schemas.openxmlformats.org/officeDocument/2006/relationships/image" Target="../media/image20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1.png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9F33A0-B6C9-4316-A72E-72235B045C52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609A435E-9466-4AB9-B8B8-445A77395B83}">
      <dgm:prSet phldrT="[Текст]" custT="1"/>
      <dgm:spPr/>
      <dgm:t>
        <a:bodyPr/>
        <a:lstStyle/>
        <a:p>
          <a:r>
            <a:rPr lang="en-US" sz="6000" dirty="0" err="1">
              <a:latin typeface="Arial" panose="020B0604020202020204" pitchFamily="34" charset="0"/>
              <a:cs typeface="Arial" panose="020B0604020202020204" pitchFamily="34" charset="0"/>
            </a:rPr>
            <a:t>Modda</a:t>
          </a:r>
          <a:r>
            <a:rPr lang="en-US" sz="60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6000" dirty="0" err="1">
              <a:latin typeface="Arial" panose="020B0604020202020204" pitchFamily="34" charset="0"/>
              <a:cs typeface="Arial" panose="020B0604020202020204" pitchFamily="34" charset="0"/>
            </a:rPr>
            <a:t>miqdori</a:t>
          </a:r>
          <a:r>
            <a:rPr lang="en-US" sz="6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6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E148E9-B8C5-4246-BA46-38B8306A6478}" type="parTrans" cxnId="{14E3F4CC-B941-44E8-A502-C360B92D0687}">
      <dgm:prSet/>
      <dgm:spPr/>
      <dgm:t>
        <a:bodyPr/>
        <a:lstStyle/>
        <a:p>
          <a:endParaRPr lang="ru-RU"/>
        </a:p>
      </dgm:t>
    </dgm:pt>
    <dgm:pt modelId="{6E1BD749-75B7-4A37-B448-104FEC87DB2D}" type="sibTrans" cxnId="{14E3F4CC-B941-44E8-A502-C360B92D0687}">
      <dgm:prSet/>
      <dgm:spPr/>
      <dgm:t>
        <a:bodyPr/>
        <a:lstStyle/>
        <a:p>
          <a:endParaRPr lang="ru-RU"/>
        </a:p>
      </dgm:t>
    </dgm:pt>
    <dgm:pt modelId="{255DCC1D-963E-478F-8277-737D0C9E0074}">
      <dgm:prSet phldrT="[Текст]" custT="1"/>
      <dgm:spPr/>
      <dgm:t>
        <a:bodyPr/>
        <a:lstStyle/>
        <a:p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Moddadagi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molekulalar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atomlar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sonining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 12 g </a:t>
          </a:r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ugleroddagi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atomlari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soniga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nisbati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5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06CF7D-365E-457F-A609-EB071C47C70A}" type="parTrans" cxnId="{A727AB41-E5FE-414A-AA1E-C62F04A8665A}">
      <dgm:prSet/>
      <dgm:spPr/>
      <dgm:t>
        <a:bodyPr/>
        <a:lstStyle/>
        <a:p>
          <a:endParaRPr lang="ru-RU"/>
        </a:p>
      </dgm:t>
    </dgm:pt>
    <dgm:pt modelId="{286C6526-952C-4BED-BC24-24B7DA5DC47B}" type="sibTrans" cxnId="{A727AB41-E5FE-414A-AA1E-C62F04A8665A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CED6E33C-65ED-402B-8378-0BDE9AFA4B8A}">
          <dgm:prSet phldrT="[Текст]" custT="1"/>
          <dgm:spPr/>
          <dgm:t>
            <a:bodyPr/>
            <a:lstStyle/>
            <a:p>
              <a:endParaRPr lang="en-US" sz="6000" i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endParaRPr>
            </a:p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ru-RU" sz="5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en-US" sz="5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5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den>
                    </m:f>
                    <m:r>
                      <a:rPr lang="en-US" sz="5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5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num>
                      <m:den>
                        <m:sSub>
                          <m:sSubPr>
                            <m:ctrlPr>
                              <a:rPr lang="en-US" sz="5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</m:oMath>
                </m:oMathPara>
              </a14:m>
              <a:endParaRPr lang="ru-RU" sz="6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CED6E33C-65ED-402B-8378-0BDE9AFA4B8A}">
          <dgm:prSet phldrT="[Текст]" custT="1"/>
          <dgm:spPr/>
          <dgm:t>
            <a:bodyPr/>
            <a:lstStyle/>
            <a:p>
              <a:endParaRPr lang="en-US" sz="6000" i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endParaRPr>
            </a:p>
            <a:p>
              <a:r>
                <a:rPr lang="ru-RU" sz="540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𝜈</a:t>
              </a:r>
              <a:r>
                <a:rPr lang="en-US" sz="54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=𝑚/𝑀=𝑁/𝑁_𝐴 </a:t>
              </a:r>
              <a:endParaRPr lang="ru-RU" sz="6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7A9402A0-119F-4D88-97FB-EB8EC2F6D26C}" type="parTrans" cxnId="{E16D4E58-660A-4EDB-99C3-B52A03FC6AD8}">
      <dgm:prSet/>
      <dgm:spPr/>
      <dgm:t>
        <a:bodyPr/>
        <a:lstStyle/>
        <a:p>
          <a:endParaRPr lang="ru-RU"/>
        </a:p>
      </dgm:t>
    </dgm:pt>
    <dgm:pt modelId="{7311628C-83E6-4952-9DF4-E14531815E4C}" type="sibTrans" cxnId="{E16D4E58-660A-4EDB-99C3-B52A03FC6AD8}">
      <dgm:prSet/>
      <dgm:spPr/>
      <dgm:t>
        <a:bodyPr/>
        <a:lstStyle/>
        <a:p>
          <a:endParaRPr lang="ru-RU"/>
        </a:p>
      </dgm:t>
    </dgm:pt>
    <dgm:pt modelId="{1674BA3C-7FF4-4163-8D80-82FA50B8AC5C}" type="pres">
      <dgm:prSet presAssocID="{749F33A0-B6C9-4316-A72E-72235B045C52}" presName="linearFlow" presStyleCnt="0">
        <dgm:presLayoutVars>
          <dgm:resizeHandles val="exact"/>
        </dgm:presLayoutVars>
      </dgm:prSet>
      <dgm:spPr/>
    </dgm:pt>
    <dgm:pt modelId="{FD4AF34A-F3A9-4DCA-854C-7149692EE0BE}" type="pres">
      <dgm:prSet presAssocID="{609A435E-9466-4AB9-B8B8-445A77395B83}" presName="node" presStyleLbl="node1" presStyleIdx="0" presStyleCnt="3" custScaleX="536015" custLinFactNeighborX="-507" custLinFactNeighborY="-391">
        <dgm:presLayoutVars>
          <dgm:bulletEnabled val="1"/>
        </dgm:presLayoutVars>
      </dgm:prSet>
      <dgm:spPr/>
    </dgm:pt>
    <dgm:pt modelId="{A0FD35E1-F701-4707-89FE-E0DA16C78A23}" type="pres">
      <dgm:prSet presAssocID="{6E1BD749-75B7-4A37-B448-104FEC87DB2D}" presName="sibTrans" presStyleLbl="sibTrans2D1" presStyleIdx="0" presStyleCnt="2" custScaleX="127062" custLinFactNeighborX="2153" custLinFactNeighborY="7456"/>
      <dgm:spPr/>
    </dgm:pt>
    <dgm:pt modelId="{B84F1706-2715-4CA8-8739-538D15360686}" type="pres">
      <dgm:prSet presAssocID="{6E1BD749-75B7-4A37-B448-104FEC87DB2D}" presName="connectorText" presStyleLbl="sibTrans2D1" presStyleIdx="0" presStyleCnt="2"/>
      <dgm:spPr/>
    </dgm:pt>
    <dgm:pt modelId="{7FDA156D-9FAF-452A-9636-FABB01BD236D}" type="pres">
      <dgm:prSet presAssocID="{255DCC1D-963E-478F-8277-737D0C9E0074}" presName="node" presStyleLbl="node1" presStyleIdx="1" presStyleCnt="3" custScaleX="537030" custScaleY="179187" custLinFactNeighborY="0">
        <dgm:presLayoutVars>
          <dgm:bulletEnabled val="1"/>
        </dgm:presLayoutVars>
      </dgm:prSet>
      <dgm:spPr/>
    </dgm:pt>
    <dgm:pt modelId="{6810C48E-D99E-4C80-850E-EBC03D7156E7}" type="pres">
      <dgm:prSet presAssocID="{286C6526-952C-4BED-BC24-24B7DA5DC47B}" presName="sibTrans" presStyleLbl="sibTrans2D1" presStyleIdx="1" presStyleCnt="2" custScaleX="119163" custLinFactNeighborX="0" custLinFactNeighborY="0"/>
      <dgm:spPr/>
    </dgm:pt>
    <dgm:pt modelId="{F2425FE9-5C3D-4504-A001-B9F93F55ABEE}" type="pres">
      <dgm:prSet presAssocID="{286C6526-952C-4BED-BC24-24B7DA5DC47B}" presName="connectorText" presStyleLbl="sibTrans2D1" presStyleIdx="1" presStyleCnt="2"/>
      <dgm:spPr/>
    </dgm:pt>
    <dgm:pt modelId="{78341E22-5A85-4D39-A4E5-FAEFE1FE1705}" type="pres">
      <dgm:prSet presAssocID="{CED6E33C-65ED-402B-8378-0BDE9AFA4B8A}" presName="node" presStyleLbl="node1" presStyleIdx="2" presStyleCnt="3" custScaleX="537030" custScaleY="187797" custLinFactNeighborY="969">
        <dgm:presLayoutVars>
          <dgm:bulletEnabled val="1"/>
        </dgm:presLayoutVars>
      </dgm:prSet>
      <dgm:spPr/>
    </dgm:pt>
  </dgm:ptLst>
  <dgm:cxnLst>
    <dgm:cxn modelId="{A727AB41-E5FE-414A-AA1E-C62F04A8665A}" srcId="{749F33A0-B6C9-4316-A72E-72235B045C52}" destId="{255DCC1D-963E-478F-8277-737D0C9E0074}" srcOrd="1" destOrd="0" parTransId="{A806CF7D-365E-457F-A609-EB071C47C70A}" sibTransId="{286C6526-952C-4BED-BC24-24B7DA5DC47B}"/>
    <dgm:cxn modelId="{18F80E44-3466-425B-B5E2-7BB9F9ABA700}" type="presOf" srcId="{286C6526-952C-4BED-BC24-24B7DA5DC47B}" destId="{F2425FE9-5C3D-4504-A001-B9F93F55ABEE}" srcOrd="1" destOrd="0" presId="urn:microsoft.com/office/officeart/2005/8/layout/process2"/>
    <dgm:cxn modelId="{9B708152-E610-4DD0-9EE5-B82E69808826}" type="presOf" srcId="{749F33A0-B6C9-4316-A72E-72235B045C52}" destId="{1674BA3C-7FF4-4163-8D80-82FA50B8AC5C}" srcOrd="0" destOrd="0" presId="urn:microsoft.com/office/officeart/2005/8/layout/process2"/>
    <dgm:cxn modelId="{E16D4E58-660A-4EDB-99C3-B52A03FC6AD8}" srcId="{749F33A0-B6C9-4316-A72E-72235B045C52}" destId="{CED6E33C-65ED-402B-8378-0BDE9AFA4B8A}" srcOrd="2" destOrd="0" parTransId="{7A9402A0-119F-4D88-97FB-EB8EC2F6D26C}" sibTransId="{7311628C-83E6-4952-9DF4-E14531815E4C}"/>
    <dgm:cxn modelId="{CADA0E7A-13CC-4B53-9D00-9D6AB9141838}" type="presOf" srcId="{255DCC1D-963E-478F-8277-737D0C9E0074}" destId="{7FDA156D-9FAF-452A-9636-FABB01BD236D}" srcOrd="0" destOrd="0" presId="urn:microsoft.com/office/officeart/2005/8/layout/process2"/>
    <dgm:cxn modelId="{31F52A7B-E6B4-4E6B-9B2D-FE99BBD66DE2}" type="presOf" srcId="{286C6526-952C-4BED-BC24-24B7DA5DC47B}" destId="{6810C48E-D99E-4C80-850E-EBC03D7156E7}" srcOrd="0" destOrd="0" presId="urn:microsoft.com/office/officeart/2005/8/layout/process2"/>
    <dgm:cxn modelId="{D29E66A3-C25E-4580-BB34-17AE2C2846A1}" type="presOf" srcId="{609A435E-9466-4AB9-B8B8-445A77395B83}" destId="{FD4AF34A-F3A9-4DCA-854C-7149692EE0BE}" srcOrd="0" destOrd="0" presId="urn:microsoft.com/office/officeart/2005/8/layout/process2"/>
    <dgm:cxn modelId="{7EE065CC-9AC3-4AB7-8094-D1E586244DE0}" type="presOf" srcId="{CED6E33C-65ED-402B-8378-0BDE9AFA4B8A}" destId="{78341E22-5A85-4D39-A4E5-FAEFE1FE1705}" srcOrd="0" destOrd="0" presId="urn:microsoft.com/office/officeart/2005/8/layout/process2"/>
    <dgm:cxn modelId="{14E3F4CC-B941-44E8-A502-C360B92D0687}" srcId="{749F33A0-B6C9-4316-A72E-72235B045C52}" destId="{609A435E-9466-4AB9-B8B8-445A77395B83}" srcOrd="0" destOrd="0" parTransId="{8EE148E9-B8C5-4246-BA46-38B8306A6478}" sibTransId="{6E1BD749-75B7-4A37-B448-104FEC87DB2D}"/>
    <dgm:cxn modelId="{280B65F4-E438-4310-8A40-5C73F86712BA}" type="presOf" srcId="{6E1BD749-75B7-4A37-B448-104FEC87DB2D}" destId="{A0FD35E1-F701-4707-89FE-E0DA16C78A23}" srcOrd="0" destOrd="0" presId="urn:microsoft.com/office/officeart/2005/8/layout/process2"/>
    <dgm:cxn modelId="{98596CF9-BDCE-44A2-85B9-E281B8CB42B3}" type="presOf" srcId="{6E1BD749-75B7-4A37-B448-104FEC87DB2D}" destId="{B84F1706-2715-4CA8-8739-538D15360686}" srcOrd="1" destOrd="0" presId="urn:microsoft.com/office/officeart/2005/8/layout/process2"/>
    <dgm:cxn modelId="{09915609-7563-4810-AFAA-3ED120B197F2}" type="presParOf" srcId="{1674BA3C-7FF4-4163-8D80-82FA50B8AC5C}" destId="{FD4AF34A-F3A9-4DCA-854C-7149692EE0BE}" srcOrd="0" destOrd="0" presId="urn:microsoft.com/office/officeart/2005/8/layout/process2"/>
    <dgm:cxn modelId="{74933228-E6EA-4EB5-9369-9D15C81E1436}" type="presParOf" srcId="{1674BA3C-7FF4-4163-8D80-82FA50B8AC5C}" destId="{A0FD35E1-F701-4707-89FE-E0DA16C78A23}" srcOrd="1" destOrd="0" presId="urn:microsoft.com/office/officeart/2005/8/layout/process2"/>
    <dgm:cxn modelId="{CEAEEDBC-69BD-468B-8136-66D1D46C7297}" type="presParOf" srcId="{A0FD35E1-F701-4707-89FE-E0DA16C78A23}" destId="{B84F1706-2715-4CA8-8739-538D15360686}" srcOrd="0" destOrd="0" presId="urn:microsoft.com/office/officeart/2005/8/layout/process2"/>
    <dgm:cxn modelId="{0F4991FB-E786-490E-93AD-7485BC68FCB4}" type="presParOf" srcId="{1674BA3C-7FF4-4163-8D80-82FA50B8AC5C}" destId="{7FDA156D-9FAF-452A-9636-FABB01BD236D}" srcOrd="2" destOrd="0" presId="urn:microsoft.com/office/officeart/2005/8/layout/process2"/>
    <dgm:cxn modelId="{C526610D-796C-4BC9-9778-B1CF22996726}" type="presParOf" srcId="{1674BA3C-7FF4-4163-8D80-82FA50B8AC5C}" destId="{6810C48E-D99E-4C80-850E-EBC03D7156E7}" srcOrd="3" destOrd="0" presId="urn:microsoft.com/office/officeart/2005/8/layout/process2"/>
    <dgm:cxn modelId="{498F786C-D756-4A94-AF95-8687BCD9FF04}" type="presParOf" srcId="{6810C48E-D99E-4C80-850E-EBC03D7156E7}" destId="{F2425FE9-5C3D-4504-A001-B9F93F55ABEE}" srcOrd="0" destOrd="0" presId="urn:microsoft.com/office/officeart/2005/8/layout/process2"/>
    <dgm:cxn modelId="{CC80BA84-DB9B-40AC-B6EF-7AEE2D5E68A3}" type="presParOf" srcId="{1674BA3C-7FF4-4163-8D80-82FA50B8AC5C}" destId="{78341E22-5A85-4D39-A4E5-FAEFE1FE1705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794FC70-D2AF-405C-9FE5-CEFA2F44D5F2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5C1C8C4-1E98-4DB9-B8EC-C8827CD50F75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F11FF7E8-C986-47DC-9A34-57F38B64A18F}" type="parTrans" cxnId="{117474C3-6811-4339-B6C5-9FFEE373DC90}">
      <dgm:prSet/>
      <dgm:spPr/>
      <dgm:t>
        <a:bodyPr/>
        <a:lstStyle/>
        <a:p>
          <a:endParaRPr lang="ru-RU"/>
        </a:p>
      </dgm:t>
    </dgm:pt>
    <dgm:pt modelId="{452D9003-4FFA-409D-95B9-9A60DA2FBEDB}" type="sibTrans" cxnId="{117474C3-6811-4339-B6C5-9FFEE373DC90}">
      <dgm:prSet/>
      <dgm:spPr/>
      <dgm:t>
        <a:bodyPr/>
        <a:lstStyle/>
        <a:p>
          <a:endParaRPr lang="ru-RU"/>
        </a:p>
      </dgm:t>
    </dgm:pt>
    <dgm:pt modelId="{77DAC009-56B9-4AA8-8B53-D264B0DEBACB}">
      <dgm:prSet phldrT="[Текст]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972D06CF-871F-4B69-A58C-4906C497F8C6}" type="parTrans" cxnId="{0A0707DF-500D-4E30-A7BD-5CE327A22F68}">
      <dgm:prSet/>
      <dgm:spPr/>
      <dgm:t>
        <a:bodyPr/>
        <a:lstStyle/>
        <a:p>
          <a:endParaRPr lang="ru-RU"/>
        </a:p>
      </dgm:t>
    </dgm:pt>
    <dgm:pt modelId="{F364579D-4937-477E-99D1-1BF1ECE82B0D}" type="sibTrans" cxnId="{0A0707DF-500D-4E30-A7BD-5CE327A22F68}">
      <dgm:prSet/>
      <dgm:spPr/>
      <dgm:t>
        <a:bodyPr/>
        <a:lstStyle/>
        <a:p>
          <a:endParaRPr lang="ru-RU"/>
        </a:p>
      </dgm:t>
    </dgm:pt>
    <dgm:pt modelId="{D42C2DA6-D193-48CF-8F7B-72299B790474}">
      <dgm:prSet phldrT="[Текст]"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05EA0ECB-561B-4E45-8F37-1502D550B60D}" type="parTrans" cxnId="{A3E57017-91B5-41EB-A4F2-F7AE13DAA123}">
      <dgm:prSet/>
      <dgm:spPr/>
      <dgm:t>
        <a:bodyPr/>
        <a:lstStyle/>
        <a:p>
          <a:endParaRPr lang="ru-RU"/>
        </a:p>
      </dgm:t>
    </dgm:pt>
    <dgm:pt modelId="{7EEB8A1A-7A75-4464-B4A1-16EB0811B421}" type="sibTrans" cxnId="{A3E57017-91B5-41EB-A4F2-F7AE13DAA123}">
      <dgm:prSet/>
      <dgm:spPr/>
      <dgm:t>
        <a:bodyPr/>
        <a:lstStyle/>
        <a:p>
          <a:endParaRPr lang="ru-RU"/>
        </a:p>
      </dgm:t>
    </dgm:pt>
    <dgm:pt modelId="{BF929AB9-A94C-4AFD-817B-8D9E2A917286}" type="pres">
      <dgm:prSet presAssocID="{4794FC70-D2AF-405C-9FE5-CEFA2F44D5F2}" presName="Name0" presStyleCnt="0">
        <dgm:presLayoutVars>
          <dgm:dir/>
          <dgm:resizeHandles val="exact"/>
        </dgm:presLayoutVars>
      </dgm:prSet>
      <dgm:spPr/>
    </dgm:pt>
    <dgm:pt modelId="{23C505C8-32C6-4B2C-BB0B-19C596973E05}" type="pres">
      <dgm:prSet presAssocID="{E5C1C8C4-1E98-4DB9-B8EC-C8827CD50F75}" presName="node" presStyleLbl="node1" presStyleIdx="0" presStyleCnt="3" custScaleX="187826" custRadScaleRad="91998" custRadScaleInc="-4632">
        <dgm:presLayoutVars>
          <dgm:bulletEnabled val="1"/>
        </dgm:presLayoutVars>
      </dgm:prSet>
      <dgm:spPr/>
    </dgm:pt>
    <dgm:pt modelId="{16A36E72-7767-4D27-B63B-5775D44DAAAF}" type="pres">
      <dgm:prSet presAssocID="{452D9003-4FFA-409D-95B9-9A60DA2FBEDB}" presName="sibTrans" presStyleLbl="sibTrans2D1" presStyleIdx="0" presStyleCnt="3"/>
      <dgm:spPr/>
    </dgm:pt>
    <dgm:pt modelId="{862FC07A-5B43-4957-AA1A-7A3C399856CE}" type="pres">
      <dgm:prSet presAssocID="{452D9003-4FFA-409D-95B9-9A60DA2FBEDB}" presName="connectorText" presStyleLbl="sibTrans2D1" presStyleIdx="0" presStyleCnt="3"/>
      <dgm:spPr/>
    </dgm:pt>
    <dgm:pt modelId="{CE488219-C9E6-4773-9CBE-3CD34F110B9F}" type="pres">
      <dgm:prSet presAssocID="{77DAC009-56B9-4AA8-8B53-D264B0DEBACB}" presName="node" presStyleLbl="node1" presStyleIdx="1" presStyleCnt="3" custScaleX="128317" custScaleY="155651" custRadScaleRad="102448" custRadScaleInc="-14691">
        <dgm:presLayoutVars>
          <dgm:bulletEnabled val="1"/>
        </dgm:presLayoutVars>
      </dgm:prSet>
      <dgm:spPr/>
    </dgm:pt>
    <dgm:pt modelId="{088A98CC-F32C-4B94-83B6-1F76C0DCAED3}" type="pres">
      <dgm:prSet presAssocID="{F364579D-4937-477E-99D1-1BF1ECE82B0D}" presName="sibTrans" presStyleLbl="sibTrans2D1" presStyleIdx="1" presStyleCnt="3"/>
      <dgm:spPr/>
    </dgm:pt>
    <dgm:pt modelId="{2B81C8DF-8F14-4C58-B186-4E18AE7AD968}" type="pres">
      <dgm:prSet presAssocID="{F364579D-4937-477E-99D1-1BF1ECE82B0D}" presName="connectorText" presStyleLbl="sibTrans2D1" presStyleIdx="1" presStyleCnt="3"/>
      <dgm:spPr/>
    </dgm:pt>
    <dgm:pt modelId="{2312646E-D1DD-45F3-9679-9311FDF47FFA}" type="pres">
      <dgm:prSet presAssocID="{D42C2DA6-D193-48CF-8F7B-72299B790474}" presName="node" presStyleLbl="node1" presStyleIdx="2" presStyleCnt="3" custScaleX="133083" custScaleY="155651" custRadScaleRad="102537" custRadScaleInc="13454">
        <dgm:presLayoutVars>
          <dgm:bulletEnabled val="1"/>
        </dgm:presLayoutVars>
      </dgm:prSet>
      <dgm:spPr/>
    </dgm:pt>
    <dgm:pt modelId="{E65D1D9F-1018-4530-A97E-EA8A7646B0B2}" type="pres">
      <dgm:prSet presAssocID="{7EEB8A1A-7A75-4464-B4A1-16EB0811B421}" presName="sibTrans" presStyleLbl="sibTrans2D1" presStyleIdx="2" presStyleCnt="3"/>
      <dgm:spPr/>
    </dgm:pt>
    <dgm:pt modelId="{E73AAF40-1ED8-4983-AF00-EE1D3F474BFA}" type="pres">
      <dgm:prSet presAssocID="{7EEB8A1A-7A75-4464-B4A1-16EB0811B421}" presName="connectorText" presStyleLbl="sibTrans2D1" presStyleIdx="2" presStyleCnt="3"/>
      <dgm:spPr/>
    </dgm:pt>
  </dgm:ptLst>
  <dgm:cxnLst>
    <dgm:cxn modelId="{A3E57017-91B5-41EB-A4F2-F7AE13DAA123}" srcId="{4794FC70-D2AF-405C-9FE5-CEFA2F44D5F2}" destId="{D42C2DA6-D193-48CF-8F7B-72299B790474}" srcOrd="2" destOrd="0" parTransId="{05EA0ECB-561B-4E45-8F37-1502D550B60D}" sibTransId="{7EEB8A1A-7A75-4464-B4A1-16EB0811B421}"/>
    <dgm:cxn modelId="{3C4CB617-DFD3-46E2-A3F1-76FBE4CBFA1A}" type="presOf" srcId="{4794FC70-D2AF-405C-9FE5-CEFA2F44D5F2}" destId="{BF929AB9-A94C-4AFD-817B-8D9E2A917286}" srcOrd="0" destOrd="0" presId="urn:microsoft.com/office/officeart/2005/8/layout/cycle7"/>
    <dgm:cxn modelId="{932DEA24-9F1B-48BB-B45A-EE1E915AC1F8}" type="presOf" srcId="{D42C2DA6-D193-48CF-8F7B-72299B790474}" destId="{2312646E-D1DD-45F3-9679-9311FDF47FFA}" srcOrd="0" destOrd="0" presId="urn:microsoft.com/office/officeart/2005/8/layout/cycle7"/>
    <dgm:cxn modelId="{E6890926-DB2F-4D71-8F7E-98D5F6EB08B8}" type="presOf" srcId="{7EEB8A1A-7A75-4464-B4A1-16EB0811B421}" destId="{E65D1D9F-1018-4530-A97E-EA8A7646B0B2}" srcOrd="0" destOrd="0" presId="urn:microsoft.com/office/officeart/2005/8/layout/cycle7"/>
    <dgm:cxn modelId="{CE455037-863B-42D8-893F-CF3FA72048F9}" type="presOf" srcId="{452D9003-4FFA-409D-95B9-9A60DA2FBEDB}" destId="{862FC07A-5B43-4957-AA1A-7A3C399856CE}" srcOrd="1" destOrd="0" presId="urn:microsoft.com/office/officeart/2005/8/layout/cycle7"/>
    <dgm:cxn modelId="{2BB7CC50-9D9A-4E85-842E-D3DF053FB048}" type="presOf" srcId="{F364579D-4937-477E-99D1-1BF1ECE82B0D}" destId="{088A98CC-F32C-4B94-83B6-1F76C0DCAED3}" srcOrd="0" destOrd="0" presId="urn:microsoft.com/office/officeart/2005/8/layout/cycle7"/>
    <dgm:cxn modelId="{E8C7DE5A-7A28-4A89-B479-D62A874A1EAB}" type="presOf" srcId="{7EEB8A1A-7A75-4464-B4A1-16EB0811B421}" destId="{E73AAF40-1ED8-4983-AF00-EE1D3F474BFA}" srcOrd="1" destOrd="0" presId="urn:microsoft.com/office/officeart/2005/8/layout/cycle7"/>
    <dgm:cxn modelId="{58B1E1B8-3B1D-4F67-9F0F-56900A633C7B}" type="presOf" srcId="{452D9003-4FFA-409D-95B9-9A60DA2FBEDB}" destId="{16A36E72-7767-4D27-B63B-5775D44DAAAF}" srcOrd="0" destOrd="0" presId="urn:microsoft.com/office/officeart/2005/8/layout/cycle7"/>
    <dgm:cxn modelId="{117474C3-6811-4339-B6C5-9FFEE373DC90}" srcId="{4794FC70-D2AF-405C-9FE5-CEFA2F44D5F2}" destId="{E5C1C8C4-1E98-4DB9-B8EC-C8827CD50F75}" srcOrd="0" destOrd="0" parTransId="{F11FF7E8-C986-47DC-9A34-57F38B64A18F}" sibTransId="{452D9003-4FFA-409D-95B9-9A60DA2FBEDB}"/>
    <dgm:cxn modelId="{0C479BC6-3D4A-446E-A256-486A7578CE52}" type="presOf" srcId="{E5C1C8C4-1E98-4DB9-B8EC-C8827CD50F75}" destId="{23C505C8-32C6-4B2C-BB0B-19C596973E05}" srcOrd="0" destOrd="0" presId="urn:microsoft.com/office/officeart/2005/8/layout/cycle7"/>
    <dgm:cxn modelId="{F8B710D5-EEDE-4A8A-80B1-87F659B95B8D}" type="presOf" srcId="{F364579D-4937-477E-99D1-1BF1ECE82B0D}" destId="{2B81C8DF-8F14-4C58-B186-4E18AE7AD968}" srcOrd="1" destOrd="0" presId="urn:microsoft.com/office/officeart/2005/8/layout/cycle7"/>
    <dgm:cxn modelId="{0A0707DF-500D-4E30-A7BD-5CE327A22F68}" srcId="{4794FC70-D2AF-405C-9FE5-CEFA2F44D5F2}" destId="{77DAC009-56B9-4AA8-8B53-D264B0DEBACB}" srcOrd="1" destOrd="0" parTransId="{972D06CF-871F-4B69-A58C-4906C497F8C6}" sibTransId="{F364579D-4937-477E-99D1-1BF1ECE82B0D}"/>
    <dgm:cxn modelId="{22D5CDE5-108F-4DCA-92DA-F2AA9ED099BC}" type="presOf" srcId="{77DAC009-56B9-4AA8-8B53-D264B0DEBACB}" destId="{CE488219-C9E6-4773-9CBE-3CD34F110B9F}" srcOrd="0" destOrd="0" presId="urn:microsoft.com/office/officeart/2005/8/layout/cycle7"/>
    <dgm:cxn modelId="{94C01E3C-2FBD-43D8-8AF1-B96CAFE7B2AC}" type="presParOf" srcId="{BF929AB9-A94C-4AFD-817B-8D9E2A917286}" destId="{23C505C8-32C6-4B2C-BB0B-19C596973E05}" srcOrd="0" destOrd="0" presId="urn:microsoft.com/office/officeart/2005/8/layout/cycle7"/>
    <dgm:cxn modelId="{8444837D-1B76-4560-AF84-49EF527693DE}" type="presParOf" srcId="{BF929AB9-A94C-4AFD-817B-8D9E2A917286}" destId="{16A36E72-7767-4D27-B63B-5775D44DAAAF}" srcOrd="1" destOrd="0" presId="urn:microsoft.com/office/officeart/2005/8/layout/cycle7"/>
    <dgm:cxn modelId="{20C4ABBD-FC23-4EBF-BE68-74FCF3524226}" type="presParOf" srcId="{16A36E72-7767-4D27-B63B-5775D44DAAAF}" destId="{862FC07A-5B43-4957-AA1A-7A3C399856CE}" srcOrd="0" destOrd="0" presId="urn:microsoft.com/office/officeart/2005/8/layout/cycle7"/>
    <dgm:cxn modelId="{6D304FB9-00DE-41D3-82F0-0C33E18164F6}" type="presParOf" srcId="{BF929AB9-A94C-4AFD-817B-8D9E2A917286}" destId="{CE488219-C9E6-4773-9CBE-3CD34F110B9F}" srcOrd="2" destOrd="0" presId="urn:microsoft.com/office/officeart/2005/8/layout/cycle7"/>
    <dgm:cxn modelId="{208EDD5D-151F-485D-812B-B5CB4CA37A52}" type="presParOf" srcId="{BF929AB9-A94C-4AFD-817B-8D9E2A917286}" destId="{088A98CC-F32C-4B94-83B6-1F76C0DCAED3}" srcOrd="3" destOrd="0" presId="urn:microsoft.com/office/officeart/2005/8/layout/cycle7"/>
    <dgm:cxn modelId="{70912E2B-F2D9-4B17-B003-615FDA6B7FC2}" type="presParOf" srcId="{088A98CC-F32C-4B94-83B6-1F76C0DCAED3}" destId="{2B81C8DF-8F14-4C58-B186-4E18AE7AD968}" srcOrd="0" destOrd="0" presId="urn:microsoft.com/office/officeart/2005/8/layout/cycle7"/>
    <dgm:cxn modelId="{5C6A4557-CC60-4F53-BB69-4E571A7D6496}" type="presParOf" srcId="{BF929AB9-A94C-4AFD-817B-8D9E2A917286}" destId="{2312646E-D1DD-45F3-9679-9311FDF47FFA}" srcOrd="4" destOrd="0" presId="urn:microsoft.com/office/officeart/2005/8/layout/cycle7"/>
    <dgm:cxn modelId="{36CA5D6F-238B-4D6D-88FB-0ADF5AAD6540}" type="presParOf" srcId="{BF929AB9-A94C-4AFD-817B-8D9E2A917286}" destId="{E65D1D9F-1018-4530-A97E-EA8A7646B0B2}" srcOrd="5" destOrd="0" presId="urn:microsoft.com/office/officeart/2005/8/layout/cycle7"/>
    <dgm:cxn modelId="{15082ED2-42D9-42A2-A079-EDA06C2C9F34}" type="presParOf" srcId="{E65D1D9F-1018-4530-A97E-EA8A7646B0B2}" destId="{E73AAF40-1ED8-4983-AF00-EE1D3F474BFA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9F33A0-B6C9-4316-A72E-72235B045C52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609A435E-9466-4AB9-B8B8-445A77395B83}">
      <dgm:prSet phldrT="[Текст]" custT="1"/>
      <dgm:spPr/>
      <dgm:t>
        <a:bodyPr/>
        <a:lstStyle/>
        <a:p>
          <a:r>
            <a:rPr lang="en-US" sz="6000" dirty="0" err="1">
              <a:latin typeface="Arial" panose="020B0604020202020204" pitchFamily="34" charset="0"/>
              <a:cs typeface="Arial" panose="020B0604020202020204" pitchFamily="34" charset="0"/>
            </a:rPr>
            <a:t>Modda</a:t>
          </a:r>
          <a:r>
            <a:rPr lang="en-US" sz="60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6000" dirty="0" err="1">
              <a:latin typeface="Arial" panose="020B0604020202020204" pitchFamily="34" charset="0"/>
              <a:cs typeface="Arial" panose="020B0604020202020204" pitchFamily="34" charset="0"/>
            </a:rPr>
            <a:t>miqdori</a:t>
          </a:r>
          <a:r>
            <a:rPr lang="en-US" sz="6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6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E148E9-B8C5-4246-BA46-38B8306A6478}" type="parTrans" cxnId="{14E3F4CC-B941-44E8-A502-C360B92D0687}">
      <dgm:prSet/>
      <dgm:spPr/>
      <dgm:t>
        <a:bodyPr/>
        <a:lstStyle/>
        <a:p>
          <a:endParaRPr lang="ru-RU"/>
        </a:p>
      </dgm:t>
    </dgm:pt>
    <dgm:pt modelId="{6E1BD749-75B7-4A37-B448-104FEC87DB2D}" type="sibTrans" cxnId="{14E3F4CC-B941-44E8-A502-C360B92D0687}">
      <dgm:prSet/>
      <dgm:spPr/>
      <dgm:t>
        <a:bodyPr/>
        <a:lstStyle/>
        <a:p>
          <a:endParaRPr lang="ru-RU"/>
        </a:p>
      </dgm:t>
    </dgm:pt>
    <dgm:pt modelId="{255DCC1D-963E-478F-8277-737D0C9E0074}">
      <dgm:prSet phldrT="[Текст]" custT="1"/>
      <dgm:spPr/>
      <dgm:t>
        <a:bodyPr/>
        <a:lstStyle/>
        <a:p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Moddadagi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molekulalar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atomlar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sonining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 12 g </a:t>
          </a:r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ugleroddagi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atomlari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soniga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nisbati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5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06CF7D-365E-457F-A609-EB071C47C70A}" type="parTrans" cxnId="{A727AB41-E5FE-414A-AA1E-C62F04A8665A}">
      <dgm:prSet/>
      <dgm:spPr/>
      <dgm:t>
        <a:bodyPr/>
        <a:lstStyle/>
        <a:p>
          <a:endParaRPr lang="ru-RU"/>
        </a:p>
      </dgm:t>
    </dgm:pt>
    <dgm:pt modelId="{286C6526-952C-4BED-BC24-24B7DA5DC47B}" type="sibTrans" cxnId="{A727AB41-E5FE-414A-AA1E-C62F04A8665A}">
      <dgm:prSet/>
      <dgm:spPr/>
      <dgm:t>
        <a:bodyPr/>
        <a:lstStyle/>
        <a:p>
          <a:endParaRPr lang="ru-RU"/>
        </a:p>
      </dgm:t>
    </dgm:pt>
    <dgm:pt modelId="{CED6E33C-65ED-402B-8378-0BDE9AFA4B8A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7A9402A0-119F-4D88-97FB-EB8EC2F6D26C}" type="parTrans" cxnId="{E16D4E58-660A-4EDB-99C3-B52A03FC6AD8}">
      <dgm:prSet/>
      <dgm:spPr/>
      <dgm:t>
        <a:bodyPr/>
        <a:lstStyle/>
        <a:p>
          <a:endParaRPr lang="ru-RU"/>
        </a:p>
      </dgm:t>
    </dgm:pt>
    <dgm:pt modelId="{7311628C-83E6-4952-9DF4-E14531815E4C}" type="sibTrans" cxnId="{E16D4E58-660A-4EDB-99C3-B52A03FC6AD8}">
      <dgm:prSet/>
      <dgm:spPr/>
      <dgm:t>
        <a:bodyPr/>
        <a:lstStyle/>
        <a:p>
          <a:endParaRPr lang="ru-RU"/>
        </a:p>
      </dgm:t>
    </dgm:pt>
    <dgm:pt modelId="{1674BA3C-7FF4-4163-8D80-82FA50B8AC5C}" type="pres">
      <dgm:prSet presAssocID="{749F33A0-B6C9-4316-A72E-72235B045C52}" presName="linearFlow" presStyleCnt="0">
        <dgm:presLayoutVars>
          <dgm:resizeHandles val="exact"/>
        </dgm:presLayoutVars>
      </dgm:prSet>
      <dgm:spPr/>
    </dgm:pt>
    <dgm:pt modelId="{FD4AF34A-F3A9-4DCA-854C-7149692EE0BE}" type="pres">
      <dgm:prSet presAssocID="{609A435E-9466-4AB9-B8B8-445A77395B83}" presName="node" presStyleLbl="node1" presStyleIdx="0" presStyleCnt="3" custScaleX="536015" custLinFactNeighborX="-507" custLinFactNeighborY="-391">
        <dgm:presLayoutVars>
          <dgm:bulletEnabled val="1"/>
        </dgm:presLayoutVars>
      </dgm:prSet>
      <dgm:spPr/>
    </dgm:pt>
    <dgm:pt modelId="{A0FD35E1-F701-4707-89FE-E0DA16C78A23}" type="pres">
      <dgm:prSet presAssocID="{6E1BD749-75B7-4A37-B448-104FEC87DB2D}" presName="sibTrans" presStyleLbl="sibTrans2D1" presStyleIdx="0" presStyleCnt="2" custScaleX="127062" custLinFactNeighborX="2153" custLinFactNeighborY="7456"/>
      <dgm:spPr/>
    </dgm:pt>
    <dgm:pt modelId="{B84F1706-2715-4CA8-8739-538D15360686}" type="pres">
      <dgm:prSet presAssocID="{6E1BD749-75B7-4A37-B448-104FEC87DB2D}" presName="connectorText" presStyleLbl="sibTrans2D1" presStyleIdx="0" presStyleCnt="2"/>
      <dgm:spPr/>
    </dgm:pt>
    <dgm:pt modelId="{7FDA156D-9FAF-452A-9636-FABB01BD236D}" type="pres">
      <dgm:prSet presAssocID="{255DCC1D-963E-478F-8277-737D0C9E0074}" presName="node" presStyleLbl="node1" presStyleIdx="1" presStyleCnt="3" custScaleX="537030" custScaleY="179187" custLinFactNeighborY="0">
        <dgm:presLayoutVars>
          <dgm:bulletEnabled val="1"/>
        </dgm:presLayoutVars>
      </dgm:prSet>
      <dgm:spPr/>
    </dgm:pt>
    <dgm:pt modelId="{6810C48E-D99E-4C80-850E-EBC03D7156E7}" type="pres">
      <dgm:prSet presAssocID="{286C6526-952C-4BED-BC24-24B7DA5DC47B}" presName="sibTrans" presStyleLbl="sibTrans2D1" presStyleIdx="1" presStyleCnt="2" custScaleX="119163" custLinFactNeighborX="0" custLinFactNeighborY="0"/>
      <dgm:spPr/>
    </dgm:pt>
    <dgm:pt modelId="{F2425FE9-5C3D-4504-A001-B9F93F55ABEE}" type="pres">
      <dgm:prSet presAssocID="{286C6526-952C-4BED-BC24-24B7DA5DC47B}" presName="connectorText" presStyleLbl="sibTrans2D1" presStyleIdx="1" presStyleCnt="2"/>
      <dgm:spPr/>
    </dgm:pt>
    <dgm:pt modelId="{78341E22-5A85-4D39-A4E5-FAEFE1FE1705}" type="pres">
      <dgm:prSet presAssocID="{CED6E33C-65ED-402B-8378-0BDE9AFA4B8A}" presName="node" presStyleLbl="node1" presStyleIdx="2" presStyleCnt="3" custScaleX="537030" custScaleY="187797" custLinFactNeighborY="969">
        <dgm:presLayoutVars>
          <dgm:bulletEnabled val="1"/>
        </dgm:presLayoutVars>
      </dgm:prSet>
      <dgm:spPr/>
    </dgm:pt>
  </dgm:ptLst>
  <dgm:cxnLst>
    <dgm:cxn modelId="{A727AB41-E5FE-414A-AA1E-C62F04A8665A}" srcId="{749F33A0-B6C9-4316-A72E-72235B045C52}" destId="{255DCC1D-963E-478F-8277-737D0C9E0074}" srcOrd="1" destOrd="0" parTransId="{A806CF7D-365E-457F-A609-EB071C47C70A}" sibTransId="{286C6526-952C-4BED-BC24-24B7DA5DC47B}"/>
    <dgm:cxn modelId="{18F80E44-3466-425B-B5E2-7BB9F9ABA700}" type="presOf" srcId="{286C6526-952C-4BED-BC24-24B7DA5DC47B}" destId="{F2425FE9-5C3D-4504-A001-B9F93F55ABEE}" srcOrd="1" destOrd="0" presId="urn:microsoft.com/office/officeart/2005/8/layout/process2"/>
    <dgm:cxn modelId="{9B708152-E610-4DD0-9EE5-B82E69808826}" type="presOf" srcId="{749F33A0-B6C9-4316-A72E-72235B045C52}" destId="{1674BA3C-7FF4-4163-8D80-82FA50B8AC5C}" srcOrd="0" destOrd="0" presId="urn:microsoft.com/office/officeart/2005/8/layout/process2"/>
    <dgm:cxn modelId="{E16D4E58-660A-4EDB-99C3-B52A03FC6AD8}" srcId="{749F33A0-B6C9-4316-A72E-72235B045C52}" destId="{CED6E33C-65ED-402B-8378-0BDE9AFA4B8A}" srcOrd="2" destOrd="0" parTransId="{7A9402A0-119F-4D88-97FB-EB8EC2F6D26C}" sibTransId="{7311628C-83E6-4952-9DF4-E14531815E4C}"/>
    <dgm:cxn modelId="{CADA0E7A-13CC-4B53-9D00-9D6AB9141838}" type="presOf" srcId="{255DCC1D-963E-478F-8277-737D0C9E0074}" destId="{7FDA156D-9FAF-452A-9636-FABB01BD236D}" srcOrd="0" destOrd="0" presId="urn:microsoft.com/office/officeart/2005/8/layout/process2"/>
    <dgm:cxn modelId="{31F52A7B-E6B4-4E6B-9B2D-FE99BBD66DE2}" type="presOf" srcId="{286C6526-952C-4BED-BC24-24B7DA5DC47B}" destId="{6810C48E-D99E-4C80-850E-EBC03D7156E7}" srcOrd="0" destOrd="0" presId="urn:microsoft.com/office/officeart/2005/8/layout/process2"/>
    <dgm:cxn modelId="{D29E66A3-C25E-4580-BB34-17AE2C2846A1}" type="presOf" srcId="{609A435E-9466-4AB9-B8B8-445A77395B83}" destId="{FD4AF34A-F3A9-4DCA-854C-7149692EE0BE}" srcOrd="0" destOrd="0" presId="urn:microsoft.com/office/officeart/2005/8/layout/process2"/>
    <dgm:cxn modelId="{7EE065CC-9AC3-4AB7-8094-D1E586244DE0}" type="presOf" srcId="{CED6E33C-65ED-402B-8378-0BDE9AFA4B8A}" destId="{78341E22-5A85-4D39-A4E5-FAEFE1FE1705}" srcOrd="0" destOrd="0" presId="urn:microsoft.com/office/officeart/2005/8/layout/process2"/>
    <dgm:cxn modelId="{14E3F4CC-B941-44E8-A502-C360B92D0687}" srcId="{749F33A0-B6C9-4316-A72E-72235B045C52}" destId="{609A435E-9466-4AB9-B8B8-445A77395B83}" srcOrd="0" destOrd="0" parTransId="{8EE148E9-B8C5-4246-BA46-38B8306A6478}" sibTransId="{6E1BD749-75B7-4A37-B448-104FEC87DB2D}"/>
    <dgm:cxn modelId="{280B65F4-E438-4310-8A40-5C73F86712BA}" type="presOf" srcId="{6E1BD749-75B7-4A37-B448-104FEC87DB2D}" destId="{A0FD35E1-F701-4707-89FE-E0DA16C78A23}" srcOrd="0" destOrd="0" presId="urn:microsoft.com/office/officeart/2005/8/layout/process2"/>
    <dgm:cxn modelId="{98596CF9-BDCE-44A2-85B9-E281B8CB42B3}" type="presOf" srcId="{6E1BD749-75B7-4A37-B448-104FEC87DB2D}" destId="{B84F1706-2715-4CA8-8739-538D15360686}" srcOrd="1" destOrd="0" presId="urn:microsoft.com/office/officeart/2005/8/layout/process2"/>
    <dgm:cxn modelId="{09915609-7563-4810-AFAA-3ED120B197F2}" type="presParOf" srcId="{1674BA3C-7FF4-4163-8D80-82FA50B8AC5C}" destId="{FD4AF34A-F3A9-4DCA-854C-7149692EE0BE}" srcOrd="0" destOrd="0" presId="urn:microsoft.com/office/officeart/2005/8/layout/process2"/>
    <dgm:cxn modelId="{74933228-E6EA-4EB5-9369-9D15C81E1436}" type="presParOf" srcId="{1674BA3C-7FF4-4163-8D80-82FA50B8AC5C}" destId="{A0FD35E1-F701-4707-89FE-E0DA16C78A23}" srcOrd="1" destOrd="0" presId="urn:microsoft.com/office/officeart/2005/8/layout/process2"/>
    <dgm:cxn modelId="{CEAEEDBC-69BD-468B-8136-66D1D46C7297}" type="presParOf" srcId="{A0FD35E1-F701-4707-89FE-E0DA16C78A23}" destId="{B84F1706-2715-4CA8-8739-538D15360686}" srcOrd="0" destOrd="0" presId="urn:microsoft.com/office/officeart/2005/8/layout/process2"/>
    <dgm:cxn modelId="{0F4991FB-E786-490E-93AD-7485BC68FCB4}" type="presParOf" srcId="{1674BA3C-7FF4-4163-8D80-82FA50B8AC5C}" destId="{7FDA156D-9FAF-452A-9636-FABB01BD236D}" srcOrd="2" destOrd="0" presId="urn:microsoft.com/office/officeart/2005/8/layout/process2"/>
    <dgm:cxn modelId="{C526610D-796C-4BC9-9778-B1CF22996726}" type="presParOf" srcId="{1674BA3C-7FF4-4163-8D80-82FA50B8AC5C}" destId="{6810C48E-D99E-4C80-850E-EBC03D7156E7}" srcOrd="3" destOrd="0" presId="urn:microsoft.com/office/officeart/2005/8/layout/process2"/>
    <dgm:cxn modelId="{498F786C-D756-4A94-AF95-8687BCD9FF04}" type="presParOf" srcId="{6810C48E-D99E-4C80-850E-EBC03D7156E7}" destId="{F2425FE9-5C3D-4504-A001-B9F93F55ABEE}" srcOrd="0" destOrd="0" presId="urn:microsoft.com/office/officeart/2005/8/layout/process2"/>
    <dgm:cxn modelId="{CC80BA84-DB9B-40AC-B6EF-7AEE2D5E68A3}" type="presParOf" srcId="{1674BA3C-7FF4-4163-8D80-82FA50B8AC5C}" destId="{78341E22-5A85-4D39-A4E5-FAEFE1FE1705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49F33A0-B6C9-4316-A72E-72235B045C52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609A435E-9466-4AB9-B8B8-445A77395B83}">
      <dgm:prSet phldrT="[Текст]" custT="1"/>
      <dgm:spPr/>
      <dgm:t>
        <a:bodyPr/>
        <a:lstStyle/>
        <a:p>
          <a:r>
            <a:rPr lang="en-US" sz="6600" dirty="0">
              <a:latin typeface="Arial" panose="020B0604020202020204" pitchFamily="34" charset="0"/>
              <a:cs typeface="Arial" panose="020B0604020202020204" pitchFamily="34" charset="0"/>
            </a:rPr>
            <a:t>Avogadro </a:t>
          </a:r>
          <a:r>
            <a:rPr lang="en-US" sz="6600" dirty="0" err="1">
              <a:latin typeface="Arial" panose="020B0604020202020204" pitchFamily="34" charset="0"/>
              <a:cs typeface="Arial" panose="020B0604020202020204" pitchFamily="34" charset="0"/>
            </a:rPr>
            <a:t>qonuni</a:t>
          </a:r>
          <a:r>
            <a:rPr lang="en-US" sz="8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8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E148E9-B8C5-4246-BA46-38B8306A6478}" type="parTrans" cxnId="{14E3F4CC-B941-44E8-A502-C360B92D0687}">
      <dgm:prSet/>
      <dgm:spPr/>
      <dgm:t>
        <a:bodyPr/>
        <a:lstStyle/>
        <a:p>
          <a:endParaRPr lang="ru-RU"/>
        </a:p>
      </dgm:t>
    </dgm:pt>
    <dgm:pt modelId="{6E1BD749-75B7-4A37-B448-104FEC87DB2D}" type="sibTrans" cxnId="{14E3F4CC-B941-44E8-A502-C360B92D0687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255DCC1D-963E-478F-8277-737D0C9E0074}">
          <dgm:prSet phldrT="[Текст]" custT="1"/>
          <dgm:spPr/>
          <dgm:t>
            <a:bodyPr/>
            <a:lstStyle/>
            <a:p>
              <a:pPr algn="ctr"/>
              <a:r>
                <a:rPr lang="en-US" sz="4800" dirty="0">
                  <a:latin typeface="Arial" panose="020B0604020202020204" pitchFamily="34" charset="0"/>
                  <a:cs typeface="Arial" panose="020B0604020202020204" pitchFamily="34" charset="0"/>
                </a:rPr>
                <a:t>Har </a:t>
              </a:r>
              <a:r>
                <a:rPr lang="en-US" sz="4800" dirty="0" err="1">
                  <a:latin typeface="Arial" panose="020B0604020202020204" pitchFamily="34" charset="0"/>
                  <a:cs typeface="Arial" panose="020B0604020202020204" pitchFamily="34" charset="0"/>
                </a:rPr>
                <a:t>qanday</a:t>
              </a:r>
              <a:r>
                <a:rPr lang="en-US" sz="4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800" dirty="0" err="1">
                  <a:latin typeface="Arial" panose="020B0604020202020204" pitchFamily="34" charset="0"/>
                  <a:cs typeface="Arial" panose="020B0604020202020204" pitchFamily="34" charset="0"/>
                </a:rPr>
                <a:t>moddaning</a:t>
              </a:r>
              <a:r>
                <a:rPr lang="en-US" sz="4800" dirty="0">
                  <a:latin typeface="Arial" panose="020B0604020202020204" pitchFamily="34" charset="0"/>
                  <a:cs typeface="Arial" panose="020B0604020202020204" pitchFamily="34" charset="0"/>
                </a:rPr>
                <a:t> 1 </a:t>
              </a:r>
              <a:r>
                <a:rPr lang="en-US" sz="4800" dirty="0" err="1">
                  <a:latin typeface="Arial" panose="020B0604020202020204" pitchFamily="34" charset="0"/>
                  <a:cs typeface="Arial" panose="020B0604020202020204" pitchFamily="34" charset="0"/>
                </a:rPr>
                <a:t>molida</a:t>
              </a:r>
              <a:r>
                <a:rPr lang="en-US" sz="4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14:m>
                <m:oMath xmlns:m="http://schemas.openxmlformats.org/officeDocument/2006/math">
                  <m:r>
                    <a:rPr lang="en-US" sz="48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6</m:t>
                  </m:r>
                  <m:r>
                    <a:rPr lang="en-US" sz="48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∙</m:t>
                  </m:r>
                  <m:sSup>
                    <m:sSupPr>
                      <m:ctrlPr>
                        <a:rPr lang="en-US" sz="4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pPr>
                    <m:e>
                      <m:r>
                        <a:rPr lang="en-US" sz="4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10</m:t>
                      </m:r>
                    </m:e>
                    <m:sup>
                      <m:r>
                        <a:rPr lang="en-US" sz="4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23</m:t>
                      </m:r>
                    </m:sup>
                  </m:sSup>
                </m:oMath>
              </a14:m>
              <a:r>
                <a:rPr lang="en-US" sz="4800" dirty="0">
                  <a:latin typeface="Arial" panose="020B0604020202020204" pitchFamily="34" charset="0"/>
                  <a:cs typeface="Arial" panose="020B0604020202020204" pitchFamily="34" charset="0"/>
                </a:rPr>
                <a:t> ta </a:t>
              </a:r>
              <a:r>
                <a:rPr lang="en-US" sz="4800" dirty="0" err="1">
                  <a:latin typeface="Arial" panose="020B0604020202020204" pitchFamily="34" charset="0"/>
                  <a:cs typeface="Arial" panose="020B0604020202020204" pitchFamily="34" charset="0"/>
                </a:rPr>
                <a:t>molekula</a:t>
              </a:r>
              <a:r>
                <a:rPr lang="en-US" sz="4800" dirty="0">
                  <a:latin typeface="Arial" panose="020B0604020202020204" pitchFamily="34" charset="0"/>
                  <a:cs typeface="Arial" panose="020B0604020202020204" pitchFamily="34" charset="0"/>
                </a:rPr>
                <a:t> (atom) </a:t>
              </a:r>
              <a:r>
                <a:rPr lang="en-US" sz="4800" dirty="0" err="1">
                  <a:latin typeface="Arial" panose="020B0604020202020204" pitchFamily="34" charset="0"/>
                  <a:cs typeface="Arial" panose="020B0604020202020204" pitchFamily="34" charset="0"/>
                </a:rPr>
                <a:t>mavjud</a:t>
              </a:r>
              <a:r>
                <a:rPr lang="en-US" sz="480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ru-RU" sz="4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255DCC1D-963E-478F-8277-737D0C9E0074}">
          <dgm:prSet phldrT="[Текст]" custT="1"/>
          <dgm:spPr/>
          <dgm:t>
            <a:bodyPr/>
            <a:lstStyle/>
            <a:p>
              <a:pPr algn="ctr"/>
              <a:r>
                <a:rPr lang="en-US" sz="4800" dirty="0">
                  <a:latin typeface="Arial" panose="020B0604020202020204" pitchFamily="34" charset="0"/>
                  <a:cs typeface="Arial" panose="020B0604020202020204" pitchFamily="34" charset="0"/>
                </a:rPr>
                <a:t>Har </a:t>
              </a:r>
              <a:r>
                <a:rPr lang="en-US" sz="4800" dirty="0" err="1">
                  <a:latin typeface="Arial" panose="020B0604020202020204" pitchFamily="34" charset="0"/>
                  <a:cs typeface="Arial" panose="020B0604020202020204" pitchFamily="34" charset="0"/>
                </a:rPr>
                <a:t>qanday</a:t>
              </a:r>
              <a:r>
                <a:rPr lang="en-US" sz="4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800" dirty="0" err="1">
                  <a:latin typeface="Arial" panose="020B0604020202020204" pitchFamily="34" charset="0"/>
                  <a:cs typeface="Arial" panose="020B0604020202020204" pitchFamily="34" charset="0"/>
                </a:rPr>
                <a:t>moddaning</a:t>
              </a:r>
              <a:r>
                <a:rPr lang="en-US" sz="4800" dirty="0">
                  <a:latin typeface="Arial" panose="020B0604020202020204" pitchFamily="34" charset="0"/>
                  <a:cs typeface="Arial" panose="020B0604020202020204" pitchFamily="34" charset="0"/>
                </a:rPr>
                <a:t> 1 </a:t>
              </a:r>
              <a:r>
                <a:rPr lang="en-US" sz="4800" dirty="0" err="1">
                  <a:latin typeface="Arial" panose="020B0604020202020204" pitchFamily="34" charset="0"/>
                  <a:cs typeface="Arial" panose="020B0604020202020204" pitchFamily="34" charset="0"/>
                </a:rPr>
                <a:t>molida</a:t>
              </a:r>
              <a:r>
                <a:rPr lang="en-US" sz="4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800" b="0" i="0">
                  <a:latin typeface="Cambria Math" panose="02040503050406030204" pitchFamily="18" charset="0"/>
                  <a:cs typeface="Arial" panose="020B0604020202020204" pitchFamily="34" charset="0"/>
                </a:rPr>
                <a:t>6</a:t>
              </a:r>
              <a:r>
                <a:rPr lang="en-US" sz="48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∙〖10〗^23</a:t>
              </a:r>
              <a:r>
                <a:rPr lang="en-US" sz="4800" dirty="0">
                  <a:latin typeface="Arial" panose="020B0604020202020204" pitchFamily="34" charset="0"/>
                  <a:cs typeface="Arial" panose="020B0604020202020204" pitchFamily="34" charset="0"/>
                </a:rPr>
                <a:t> ta </a:t>
              </a:r>
              <a:r>
                <a:rPr lang="en-US" sz="4800" dirty="0" err="1">
                  <a:latin typeface="Arial" panose="020B0604020202020204" pitchFamily="34" charset="0"/>
                  <a:cs typeface="Arial" panose="020B0604020202020204" pitchFamily="34" charset="0"/>
                </a:rPr>
                <a:t>molekula</a:t>
              </a:r>
              <a:r>
                <a:rPr lang="en-US" sz="4800" dirty="0">
                  <a:latin typeface="Arial" panose="020B0604020202020204" pitchFamily="34" charset="0"/>
                  <a:cs typeface="Arial" panose="020B0604020202020204" pitchFamily="34" charset="0"/>
                </a:rPr>
                <a:t> (atom) </a:t>
              </a:r>
              <a:r>
                <a:rPr lang="en-US" sz="4800" dirty="0" err="1">
                  <a:latin typeface="Arial" panose="020B0604020202020204" pitchFamily="34" charset="0"/>
                  <a:cs typeface="Arial" panose="020B0604020202020204" pitchFamily="34" charset="0"/>
                </a:rPr>
                <a:t>mavjud</a:t>
              </a:r>
              <a:r>
                <a:rPr lang="en-US" sz="480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ru-RU" sz="4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A806CF7D-365E-457F-A609-EB071C47C70A}" type="parTrans" cxnId="{A727AB41-E5FE-414A-AA1E-C62F04A8665A}">
      <dgm:prSet/>
      <dgm:spPr/>
      <dgm:t>
        <a:bodyPr/>
        <a:lstStyle/>
        <a:p>
          <a:endParaRPr lang="ru-RU"/>
        </a:p>
      </dgm:t>
    </dgm:pt>
    <dgm:pt modelId="{286C6526-952C-4BED-BC24-24B7DA5DC47B}" type="sibTrans" cxnId="{A727AB41-E5FE-414A-AA1E-C62F04A8665A}">
      <dgm:prSet/>
      <dgm:spPr/>
      <dgm:t>
        <a:bodyPr/>
        <a:lstStyle/>
        <a:p>
          <a:endParaRPr lang="ru-RU"/>
        </a:p>
      </dgm:t>
    </dgm:pt>
    <dgm:pt modelId="{CED6E33C-65ED-402B-8378-0BDE9AFA4B8A}">
      <dgm:prSet phldrT="[Текст]" custT="1"/>
      <dgm:spPr/>
      <dgm:t>
        <a:bodyPr/>
        <a:lstStyle/>
        <a:p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Har </a:t>
          </a:r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gazning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  1 </a:t>
          </a:r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moli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 normal </a:t>
          </a:r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sharoitda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 22,4 l </a:t>
          </a:r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hajmni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egallaydi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5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9402A0-119F-4D88-97FB-EB8EC2F6D26C}" type="parTrans" cxnId="{E16D4E58-660A-4EDB-99C3-B52A03FC6AD8}">
      <dgm:prSet/>
      <dgm:spPr/>
      <dgm:t>
        <a:bodyPr/>
        <a:lstStyle/>
        <a:p>
          <a:endParaRPr lang="ru-RU"/>
        </a:p>
      </dgm:t>
    </dgm:pt>
    <dgm:pt modelId="{7311628C-83E6-4952-9DF4-E14531815E4C}" type="sibTrans" cxnId="{E16D4E58-660A-4EDB-99C3-B52A03FC6AD8}">
      <dgm:prSet/>
      <dgm:spPr/>
      <dgm:t>
        <a:bodyPr/>
        <a:lstStyle/>
        <a:p>
          <a:endParaRPr lang="ru-RU"/>
        </a:p>
      </dgm:t>
    </dgm:pt>
    <dgm:pt modelId="{1674BA3C-7FF4-4163-8D80-82FA50B8AC5C}" type="pres">
      <dgm:prSet presAssocID="{749F33A0-B6C9-4316-A72E-72235B045C52}" presName="linearFlow" presStyleCnt="0">
        <dgm:presLayoutVars>
          <dgm:resizeHandles val="exact"/>
        </dgm:presLayoutVars>
      </dgm:prSet>
      <dgm:spPr/>
    </dgm:pt>
    <dgm:pt modelId="{FD4AF34A-F3A9-4DCA-854C-7149692EE0BE}" type="pres">
      <dgm:prSet presAssocID="{609A435E-9466-4AB9-B8B8-445A77395B83}" presName="node" presStyleLbl="node1" presStyleIdx="0" presStyleCnt="3" custScaleX="536015" custLinFactNeighborX="-507" custLinFactNeighborY="-391">
        <dgm:presLayoutVars>
          <dgm:bulletEnabled val="1"/>
        </dgm:presLayoutVars>
      </dgm:prSet>
      <dgm:spPr/>
    </dgm:pt>
    <dgm:pt modelId="{A0FD35E1-F701-4707-89FE-E0DA16C78A23}" type="pres">
      <dgm:prSet presAssocID="{6E1BD749-75B7-4A37-B448-104FEC87DB2D}" presName="sibTrans" presStyleLbl="sibTrans2D1" presStyleIdx="0" presStyleCnt="2" custScaleX="127062" custLinFactNeighborX="2153" custLinFactNeighborY="7456"/>
      <dgm:spPr/>
    </dgm:pt>
    <dgm:pt modelId="{B84F1706-2715-4CA8-8739-538D15360686}" type="pres">
      <dgm:prSet presAssocID="{6E1BD749-75B7-4A37-B448-104FEC87DB2D}" presName="connectorText" presStyleLbl="sibTrans2D1" presStyleIdx="0" presStyleCnt="2"/>
      <dgm:spPr/>
    </dgm:pt>
    <dgm:pt modelId="{7FDA156D-9FAF-452A-9636-FABB01BD236D}" type="pres">
      <dgm:prSet presAssocID="{255DCC1D-963E-478F-8277-737D0C9E0074}" presName="node" presStyleLbl="node1" presStyleIdx="1" presStyleCnt="3" custScaleX="537030" custScaleY="103425" custLinFactNeighborY="0">
        <dgm:presLayoutVars>
          <dgm:bulletEnabled val="1"/>
        </dgm:presLayoutVars>
      </dgm:prSet>
      <dgm:spPr/>
    </dgm:pt>
    <dgm:pt modelId="{6810C48E-D99E-4C80-850E-EBC03D7156E7}" type="pres">
      <dgm:prSet presAssocID="{286C6526-952C-4BED-BC24-24B7DA5DC47B}" presName="sibTrans" presStyleLbl="sibTrans2D1" presStyleIdx="1" presStyleCnt="2" custScaleX="119163" custLinFactNeighborX="0" custLinFactNeighborY="0"/>
      <dgm:spPr/>
    </dgm:pt>
    <dgm:pt modelId="{F2425FE9-5C3D-4504-A001-B9F93F55ABEE}" type="pres">
      <dgm:prSet presAssocID="{286C6526-952C-4BED-BC24-24B7DA5DC47B}" presName="connectorText" presStyleLbl="sibTrans2D1" presStyleIdx="1" presStyleCnt="2"/>
      <dgm:spPr/>
    </dgm:pt>
    <dgm:pt modelId="{78341E22-5A85-4D39-A4E5-FAEFE1FE1705}" type="pres">
      <dgm:prSet presAssocID="{CED6E33C-65ED-402B-8378-0BDE9AFA4B8A}" presName="node" presStyleLbl="node1" presStyleIdx="2" presStyleCnt="3" custScaleX="537030" custLinFactNeighborY="931">
        <dgm:presLayoutVars>
          <dgm:bulletEnabled val="1"/>
        </dgm:presLayoutVars>
      </dgm:prSet>
      <dgm:spPr/>
    </dgm:pt>
  </dgm:ptLst>
  <dgm:cxnLst>
    <dgm:cxn modelId="{A727AB41-E5FE-414A-AA1E-C62F04A8665A}" srcId="{749F33A0-B6C9-4316-A72E-72235B045C52}" destId="{255DCC1D-963E-478F-8277-737D0C9E0074}" srcOrd="1" destOrd="0" parTransId="{A806CF7D-365E-457F-A609-EB071C47C70A}" sibTransId="{286C6526-952C-4BED-BC24-24B7DA5DC47B}"/>
    <dgm:cxn modelId="{18F80E44-3466-425B-B5E2-7BB9F9ABA700}" type="presOf" srcId="{286C6526-952C-4BED-BC24-24B7DA5DC47B}" destId="{F2425FE9-5C3D-4504-A001-B9F93F55ABEE}" srcOrd="1" destOrd="0" presId="urn:microsoft.com/office/officeart/2005/8/layout/process2"/>
    <dgm:cxn modelId="{9B708152-E610-4DD0-9EE5-B82E69808826}" type="presOf" srcId="{749F33A0-B6C9-4316-A72E-72235B045C52}" destId="{1674BA3C-7FF4-4163-8D80-82FA50B8AC5C}" srcOrd="0" destOrd="0" presId="urn:microsoft.com/office/officeart/2005/8/layout/process2"/>
    <dgm:cxn modelId="{E16D4E58-660A-4EDB-99C3-B52A03FC6AD8}" srcId="{749F33A0-B6C9-4316-A72E-72235B045C52}" destId="{CED6E33C-65ED-402B-8378-0BDE9AFA4B8A}" srcOrd="2" destOrd="0" parTransId="{7A9402A0-119F-4D88-97FB-EB8EC2F6D26C}" sibTransId="{7311628C-83E6-4952-9DF4-E14531815E4C}"/>
    <dgm:cxn modelId="{CADA0E7A-13CC-4B53-9D00-9D6AB9141838}" type="presOf" srcId="{255DCC1D-963E-478F-8277-737D0C9E0074}" destId="{7FDA156D-9FAF-452A-9636-FABB01BD236D}" srcOrd="0" destOrd="0" presId="urn:microsoft.com/office/officeart/2005/8/layout/process2"/>
    <dgm:cxn modelId="{31F52A7B-E6B4-4E6B-9B2D-FE99BBD66DE2}" type="presOf" srcId="{286C6526-952C-4BED-BC24-24B7DA5DC47B}" destId="{6810C48E-D99E-4C80-850E-EBC03D7156E7}" srcOrd="0" destOrd="0" presId="urn:microsoft.com/office/officeart/2005/8/layout/process2"/>
    <dgm:cxn modelId="{D29E66A3-C25E-4580-BB34-17AE2C2846A1}" type="presOf" srcId="{609A435E-9466-4AB9-B8B8-445A77395B83}" destId="{FD4AF34A-F3A9-4DCA-854C-7149692EE0BE}" srcOrd="0" destOrd="0" presId="urn:microsoft.com/office/officeart/2005/8/layout/process2"/>
    <dgm:cxn modelId="{7EE065CC-9AC3-4AB7-8094-D1E586244DE0}" type="presOf" srcId="{CED6E33C-65ED-402B-8378-0BDE9AFA4B8A}" destId="{78341E22-5A85-4D39-A4E5-FAEFE1FE1705}" srcOrd="0" destOrd="0" presId="urn:microsoft.com/office/officeart/2005/8/layout/process2"/>
    <dgm:cxn modelId="{14E3F4CC-B941-44E8-A502-C360B92D0687}" srcId="{749F33A0-B6C9-4316-A72E-72235B045C52}" destId="{609A435E-9466-4AB9-B8B8-445A77395B83}" srcOrd="0" destOrd="0" parTransId="{8EE148E9-B8C5-4246-BA46-38B8306A6478}" sibTransId="{6E1BD749-75B7-4A37-B448-104FEC87DB2D}"/>
    <dgm:cxn modelId="{280B65F4-E438-4310-8A40-5C73F86712BA}" type="presOf" srcId="{6E1BD749-75B7-4A37-B448-104FEC87DB2D}" destId="{A0FD35E1-F701-4707-89FE-E0DA16C78A23}" srcOrd="0" destOrd="0" presId="urn:microsoft.com/office/officeart/2005/8/layout/process2"/>
    <dgm:cxn modelId="{98596CF9-BDCE-44A2-85B9-E281B8CB42B3}" type="presOf" srcId="{6E1BD749-75B7-4A37-B448-104FEC87DB2D}" destId="{B84F1706-2715-4CA8-8739-538D15360686}" srcOrd="1" destOrd="0" presId="urn:microsoft.com/office/officeart/2005/8/layout/process2"/>
    <dgm:cxn modelId="{09915609-7563-4810-AFAA-3ED120B197F2}" type="presParOf" srcId="{1674BA3C-7FF4-4163-8D80-82FA50B8AC5C}" destId="{FD4AF34A-F3A9-4DCA-854C-7149692EE0BE}" srcOrd="0" destOrd="0" presId="urn:microsoft.com/office/officeart/2005/8/layout/process2"/>
    <dgm:cxn modelId="{74933228-E6EA-4EB5-9369-9D15C81E1436}" type="presParOf" srcId="{1674BA3C-7FF4-4163-8D80-82FA50B8AC5C}" destId="{A0FD35E1-F701-4707-89FE-E0DA16C78A23}" srcOrd="1" destOrd="0" presId="urn:microsoft.com/office/officeart/2005/8/layout/process2"/>
    <dgm:cxn modelId="{CEAEEDBC-69BD-468B-8136-66D1D46C7297}" type="presParOf" srcId="{A0FD35E1-F701-4707-89FE-E0DA16C78A23}" destId="{B84F1706-2715-4CA8-8739-538D15360686}" srcOrd="0" destOrd="0" presId="urn:microsoft.com/office/officeart/2005/8/layout/process2"/>
    <dgm:cxn modelId="{0F4991FB-E786-490E-93AD-7485BC68FCB4}" type="presParOf" srcId="{1674BA3C-7FF4-4163-8D80-82FA50B8AC5C}" destId="{7FDA156D-9FAF-452A-9636-FABB01BD236D}" srcOrd="2" destOrd="0" presId="urn:microsoft.com/office/officeart/2005/8/layout/process2"/>
    <dgm:cxn modelId="{C526610D-796C-4BC9-9778-B1CF22996726}" type="presParOf" srcId="{1674BA3C-7FF4-4163-8D80-82FA50B8AC5C}" destId="{6810C48E-D99E-4C80-850E-EBC03D7156E7}" srcOrd="3" destOrd="0" presId="urn:microsoft.com/office/officeart/2005/8/layout/process2"/>
    <dgm:cxn modelId="{498F786C-D756-4A94-AF95-8687BCD9FF04}" type="presParOf" srcId="{6810C48E-D99E-4C80-850E-EBC03D7156E7}" destId="{F2425FE9-5C3D-4504-A001-B9F93F55ABEE}" srcOrd="0" destOrd="0" presId="urn:microsoft.com/office/officeart/2005/8/layout/process2"/>
    <dgm:cxn modelId="{CC80BA84-DB9B-40AC-B6EF-7AEE2D5E68A3}" type="presParOf" srcId="{1674BA3C-7FF4-4163-8D80-82FA50B8AC5C}" destId="{78341E22-5A85-4D39-A4E5-FAEFE1FE1705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49F33A0-B6C9-4316-A72E-72235B045C52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609A435E-9466-4AB9-B8B8-445A77395B83}">
      <dgm:prSet phldrT="[Текст]" custT="1"/>
      <dgm:spPr/>
      <dgm:t>
        <a:bodyPr/>
        <a:lstStyle/>
        <a:p>
          <a:r>
            <a:rPr lang="en-US" sz="6600" dirty="0">
              <a:latin typeface="Arial" panose="020B0604020202020204" pitchFamily="34" charset="0"/>
              <a:cs typeface="Arial" panose="020B0604020202020204" pitchFamily="34" charset="0"/>
            </a:rPr>
            <a:t>Avogadro </a:t>
          </a:r>
          <a:r>
            <a:rPr lang="en-US" sz="6600" dirty="0" err="1">
              <a:latin typeface="Arial" panose="020B0604020202020204" pitchFamily="34" charset="0"/>
              <a:cs typeface="Arial" panose="020B0604020202020204" pitchFamily="34" charset="0"/>
            </a:rPr>
            <a:t>qonuni</a:t>
          </a:r>
          <a:r>
            <a:rPr lang="en-US" sz="8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8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E148E9-B8C5-4246-BA46-38B8306A6478}" type="parTrans" cxnId="{14E3F4CC-B941-44E8-A502-C360B92D0687}">
      <dgm:prSet/>
      <dgm:spPr/>
      <dgm:t>
        <a:bodyPr/>
        <a:lstStyle/>
        <a:p>
          <a:endParaRPr lang="ru-RU"/>
        </a:p>
      </dgm:t>
    </dgm:pt>
    <dgm:pt modelId="{6E1BD749-75B7-4A37-B448-104FEC87DB2D}" type="sibTrans" cxnId="{14E3F4CC-B941-44E8-A502-C360B92D0687}">
      <dgm:prSet/>
      <dgm:spPr/>
      <dgm:t>
        <a:bodyPr/>
        <a:lstStyle/>
        <a:p>
          <a:endParaRPr lang="ru-RU"/>
        </a:p>
      </dgm:t>
    </dgm:pt>
    <dgm:pt modelId="{255DCC1D-963E-478F-8277-737D0C9E0074}">
      <dgm:prSet phldrT="[Текст]" custT="1"/>
      <dgm:spPr>
        <a:blipFill>
          <a:blip xmlns:r="http://schemas.openxmlformats.org/officeDocument/2006/relationships" r:embed="rId1"/>
          <a:stretch>
            <a:fillRect l="-699" r="-1948" b="-6186"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A806CF7D-365E-457F-A609-EB071C47C70A}" type="parTrans" cxnId="{A727AB41-E5FE-414A-AA1E-C62F04A8665A}">
      <dgm:prSet/>
      <dgm:spPr/>
      <dgm:t>
        <a:bodyPr/>
        <a:lstStyle/>
        <a:p>
          <a:endParaRPr lang="ru-RU"/>
        </a:p>
      </dgm:t>
    </dgm:pt>
    <dgm:pt modelId="{286C6526-952C-4BED-BC24-24B7DA5DC47B}" type="sibTrans" cxnId="{A727AB41-E5FE-414A-AA1E-C62F04A8665A}">
      <dgm:prSet/>
      <dgm:spPr/>
      <dgm:t>
        <a:bodyPr/>
        <a:lstStyle/>
        <a:p>
          <a:endParaRPr lang="ru-RU"/>
        </a:p>
      </dgm:t>
    </dgm:pt>
    <dgm:pt modelId="{CED6E33C-65ED-402B-8378-0BDE9AFA4B8A}">
      <dgm:prSet phldrT="[Текст]" custT="1"/>
      <dgm:spPr/>
      <dgm:t>
        <a:bodyPr/>
        <a:lstStyle/>
        <a:p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Har </a:t>
          </a:r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gazning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  1 </a:t>
          </a:r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moli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 normal </a:t>
          </a:r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sharoitda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 22,4 l </a:t>
          </a:r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hajmni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5400" dirty="0" err="1">
              <a:latin typeface="Arial" panose="020B0604020202020204" pitchFamily="34" charset="0"/>
              <a:cs typeface="Arial" panose="020B0604020202020204" pitchFamily="34" charset="0"/>
            </a:rPr>
            <a:t>egallaydi</a:t>
          </a:r>
          <a:r>
            <a:rPr lang="en-US" sz="54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5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9402A0-119F-4D88-97FB-EB8EC2F6D26C}" type="parTrans" cxnId="{E16D4E58-660A-4EDB-99C3-B52A03FC6AD8}">
      <dgm:prSet/>
      <dgm:spPr/>
      <dgm:t>
        <a:bodyPr/>
        <a:lstStyle/>
        <a:p>
          <a:endParaRPr lang="ru-RU"/>
        </a:p>
      </dgm:t>
    </dgm:pt>
    <dgm:pt modelId="{7311628C-83E6-4952-9DF4-E14531815E4C}" type="sibTrans" cxnId="{E16D4E58-660A-4EDB-99C3-B52A03FC6AD8}">
      <dgm:prSet/>
      <dgm:spPr/>
      <dgm:t>
        <a:bodyPr/>
        <a:lstStyle/>
        <a:p>
          <a:endParaRPr lang="ru-RU"/>
        </a:p>
      </dgm:t>
    </dgm:pt>
    <dgm:pt modelId="{1674BA3C-7FF4-4163-8D80-82FA50B8AC5C}" type="pres">
      <dgm:prSet presAssocID="{749F33A0-B6C9-4316-A72E-72235B045C52}" presName="linearFlow" presStyleCnt="0">
        <dgm:presLayoutVars>
          <dgm:resizeHandles val="exact"/>
        </dgm:presLayoutVars>
      </dgm:prSet>
      <dgm:spPr/>
    </dgm:pt>
    <dgm:pt modelId="{FD4AF34A-F3A9-4DCA-854C-7149692EE0BE}" type="pres">
      <dgm:prSet presAssocID="{609A435E-9466-4AB9-B8B8-445A77395B83}" presName="node" presStyleLbl="node1" presStyleIdx="0" presStyleCnt="3" custScaleX="536015" custLinFactNeighborX="-507" custLinFactNeighborY="-391">
        <dgm:presLayoutVars>
          <dgm:bulletEnabled val="1"/>
        </dgm:presLayoutVars>
      </dgm:prSet>
      <dgm:spPr/>
    </dgm:pt>
    <dgm:pt modelId="{A0FD35E1-F701-4707-89FE-E0DA16C78A23}" type="pres">
      <dgm:prSet presAssocID="{6E1BD749-75B7-4A37-B448-104FEC87DB2D}" presName="sibTrans" presStyleLbl="sibTrans2D1" presStyleIdx="0" presStyleCnt="2" custScaleX="127062" custLinFactNeighborX="2153" custLinFactNeighborY="7456"/>
      <dgm:spPr/>
    </dgm:pt>
    <dgm:pt modelId="{B84F1706-2715-4CA8-8739-538D15360686}" type="pres">
      <dgm:prSet presAssocID="{6E1BD749-75B7-4A37-B448-104FEC87DB2D}" presName="connectorText" presStyleLbl="sibTrans2D1" presStyleIdx="0" presStyleCnt="2"/>
      <dgm:spPr/>
    </dgm:pt>
    <dgm:pt modelId="{7FDA156D-9FAF-452A-9636-FABB01BD236D}" type="pres">
      <dgm:prSet presAssocID="{255DCC1D-963E-478F-8277-737D0C9E0074}" presName="node" presStyleLbl="node1" presStyleIdx="1" presStyleCnt="3" custScaleX="537030" custScaleY="103425" custLinFactNeighborY="0">
        <dgm:presLayoutVars>
          <dgm:bulletEnabled val="1"/>
        </dgm:presLayoutVars>
      </dgm:prSet>
      <dgm:spPr/>
    </dgm:pt>
    <dgm:pt modelId="{6810C48E-D99E-4C80-850E-EBC03D7156E7}" type="pres">
      <dgm:prSet presAssocID="{286C6526-952C-4BED-BC24-24B7DA5DC47B}" presName="sibTrans" presStyleLbl="sibTrans2D1" presStyleIdx="1" presStyleCnt="2" custScaleX="119163" custLinFactNeighborX="0" custLinFactNeighborY="0"/>
      <dgm:spPr/>
    </dgm:pt>
    <dgm:pt modelId="{F2425FE9-5C3D-4504-A001-B9F93F55ABEE}" type="pres">
      <dgm:prSet presAssocID="{286C6526-952C-4BED-BC24-24B7DA5DC47B}" presName="connectorText" presStyleLbl="sibTrans2D1" presStyleIdx="1" presStyleCnt="2"/>
      <dgm:spPr/>
    </dgm:pt>
    <dgm:pt modelId="{78341E22-5A85-4D39-A4E5-FAEFE1FE1705}" type="pres">
      <dgm:prSet presAssocID="{CED6E33C-65ED-402B-8378-0BDE9AFA4B8A}" presName="node" presStyleLbl="node1" presStyleIdx="2" presStyleCnt="3" custScaleX="537030" custLinFactNeighborY="931">
        <dgm:presLayoutVars>
          <dgm:bulletEnabled val="1"/>
        </dgm:presLayoutVars>
      </dgm:prSet>
      <dgm:spPr/>
    </dgm:pt>
  </dgm:ptLst>
  <dgm:cxnLst>
    <dgm:cxn modelId="{A727AB41-E5FE-414A-AA1E-C62F04A8665A}" srcId="{749F33A0-B6C9-4316-A72E-72235B045C52}" destId="{255DCC1D-963E-478F-8277-737D0C9E0074}" srcOrd="1" destOrd="0" parTransId="{A806CF7D-365E-457F-A609-EB071C47C70A}" sibTransId="{286C6526-952C-4BED-BC24-24B7DA5DC47B}"/>
    <dgm:cxn modelId="{18F80E44-3466-425B-B5E2-7BB9F9ABA700}" type="presOf" srcId="{286C6526-952C-4BED-BC24-24B7DA5DC47B}" destId="{F2425FE9-5C3D-4504-A001-B9F93F55ABEE}" srcOrd="1" destOrd="0" presId="urn:microsoft.com/office/officeart/2005/8/layout/process2"/>
    <dgm:cxn modelId="{9B708152-E610-4DD0-9EE5-B82E69808826}" type="presOf" srcId="{749F33A0-B6C9-4316-A72E-72235B045C52}" destId="{1674BA3C-7FF4-4163-8D80-82FA50B8AC5C}" srcOrd="0" destOrd="0" presId="urn:microsoft.com/office/officeart/2005/8/layout/process2"/>
    <dgm:cxn modelId="{E16D4E58-660A-4EDB-99C3-B52A03FC6AD8}" srcId="{749F33A0-B6C9-4316-A72E-72235B045C52}" destId="{CED6E33C-65ED-402B-8378-0BDE9AFA4B8A}" srcOrd="2" destOrd="0" parTransId="{7A9402A0-119F-4D88-97FB-EB8EC2F6D26C}" sibTransId="{7311628C-83E6-4952-9DF4-E14531815E4C}"/>
    <dgm:cxn modelId="{CADA0E7A-13CC-4B53-9D00-9D6AB9141838}" type="presOf" srcId="{255DCC1D-963E-478F-8277-737D0C9E0074}" destId="{7FDA156D-9FAF-452A-9636-FABB01BD236D}" srcOrd="0" destOrd="0" presId="urn:microsoft.com/office/officeart/2005/8/layout/process2"/>
    <dgm:cxn modelId="{31F52A7B-E6B4-4E6B-9B2D-FE99BBD66DE2}" type="presOf" srcId="{286C6526-952C-4BED-BC24-24B7DA5DC47B}" destId="{6810C48E-D99E-4C80-850E-EBC03D7156E7}" srcOrd="0" destOrd="0" presId="urn:microsoft.com/office/officeart/2005/8/layout/process2"/>
    <dgm:cxn modelId="{D29E66A3-C25E-4580-BB34-17AE2C2846A1}" type="presOf" srcId="{609A435E-9466-4AB9-B8B8-445A77395B83}" destId="{FD4AF34A-F3A9-4DCA-854C-7149692EE0BE}" srcOrd="0" destOrd="0" presId="urn:microsoft.com/office/officeart/2005/8/layout/process2"/>
    <dgm:cxn modelId="{7EE065CC-9AC3-4AB7-8094-D1E586244DE0}" type="presOf" srcId="{CED6E33C-65ED-402B-8378-0BDE9AFA4B8A}" destId="{78341E22-5A85-4D39-A4E5-FAEFE1FE1705}" srcOrd="0" destOrd="0" presId="urn:microsoft.com/office/officeart/2005/8/layout/process2"/>
    <dgm:cxn modelId="{14E3F4CC-B941-44E8-A502-C360B92D0687}" srcId="{749F33A0-B6C9-4316-A72E-72235B045C52}" destId="{609A435E-9466-4AB9-B8B8-445A77395B83}" srcOrd="0" destOrd="0" parTransId="{8EE148E9-B8C5-4246-BA46-38B8306A6478}" sibTransId="{6E1BD749-75B7-4A37-B448-104FEC87DB2D}"/>
    <dgm:cxn modelId="{280B65F4-E438-4310-8A40-5C73F86712BA}" type="presOf" srcId="{6E1BD749-75B7-4A37-B448-104FEC87DB2D}" destId="{A0FD35E1-F701-4707-89FE-E0DA16C78A23}" srcOrd="0" destOrd="0" presId="urn:microsoft.com/office/officeart/2005/8/layout/process2"/>
    <dgm:cxn modelId="{98596CF9-BDCE-44A2-85B9-E281B8CB42B3}" type="presOf" srcId="{6E1BD749-75B7-4A37-B448-104FEC87DB2D}" destId="{B84F1706-2715-4CA8-8739-538D15360686}" srcOrd="1" destOrd="0" presId="urn:microsoft.com/office/officeart/2005/8/layout/process2"/>
    <dgm:cxn modelId="{09915609-7563-4810-AFAA-3ED120B197F2}" type="presParOf" srcId="{1674BA3C-7FF4-4163-8D80-82FA50B8AC5C}" destId="{FD4AF34A-F3A9-4DCA-854C-7149692EE0BE}" srcOrd="0" destOrd="0" presId="urn:microsoft.com/office/officeart/2005/8/layout/process2"/>
    <dgm:cxn modelId="{74933228-E6EA-4EB5-9369-9D15C81E1436}" type="presParOf" srcId="{1674BA3C-7FF4-4163-8D80-82FA50B8AC5C}" destId="{A0FD35E1-F701-4707-89FE-E0DA16C78A23}" srcOrd="1" destOrd="0" presId="urn:microsoft.com/office/officeart/2005/8/layout/process2"/>
    <dgm:cxn modelId="{CEAEEDBC-69BD-468B-8136-66D1D46C7297}" type="presParOf" srcId="{A0FD35E1-F701-4707-89FE-E0DA16C78A23}" destId="{B84F1706-2715-4CA8-8739-538D15360686}" srcOrd="0" destOrd="0" presId="urn:microsoft.com/office/officeart/2005/8/layout/process2"/>
    <dgm:cxn modelId="{0F4991FB-E786-490E-93AD-7485BC68FCB4}" type="presParOf" srcId="{1674BA3C-7FF4-4163-8D80-82FA50B8AC5C}" destId="{7FDA156D-9FAF-452A-9636-FABB01BD236D}" srcOrd="2" destOrd="0" presId="urn:microsoft.com/office/officeart/2005/8/layout/process2"/>
    <dgm:cxn modelId="{C526610D-796C-4BC9-9778-B1CF22996726}" type="presParOf" srcId="{1674BA3C-7FF4-4163-8D80-82FA50B8AC5C}" destId="{6810C48E-D99E-4C80-850E-EBC03D7156E7}" srcOrd="3" destOrd="0" presId="urn:microsoft.com/office/officeart/2005/8/layout/process2"/>
    <dgm:cxn modelId="{498F786C-D756-4A94-AF95-8687BCD9FF04}" type="presParOf" srcId="{6810C48E-D99E-4C80-850E-EBC03D7156E7}" destId="{F2425FE9-5C3D-4504-A001-B9F93F55ABEE}" srcOrd="0" destOrd="0" presId="urn:microsoft.com/office/officeart/2005/8/layout/process2"/>
    <dgm:cxn modelId="{CC80BA84-DB9B-40AC-B6EF-7AEE2D5E68A3}" type="presParOf" srcId="{1674BA3C-7FF4-4163-8D80-82FA50B8AC5C}" destId="{78341E22-5A85-4D39-A4E5-FAEFE1FE1705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49F33A0-B6C9-4316-A72E-72235B045C52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609A435E-9466-4AB9-B8B8-445A77395B83}">
      <dgm:prSet phldrT="[Текст]" custT="1"/>
      <dgm:spPr/>
      <dgm:t>
        <a:bodyPr/>
        <a:lstStyle/>
        <a:p>
          <a:r>
            <a:rPr lang="en-US" sz="6000" dirty="0" err="1">
              <a:latin typeface="Arial" panose="020B0604020202020204" pitchFamily="34" charset="0"/>
              <a:cs typeface="Arial" panose="020B0604020202020204" pitchFamily="34" charset="0"/>
            </a:rPr>
            <a:t>Molyar</a:t>
          </a:r>
          <a:r>
            <a:rPr lang="en-US" sz="60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6000" dirty="0" err="1">
              <a:latin typeface="Arial" panose="020B0604020202020204" pitchFamily="34" charset="0"/>
              <a:cs typeface="Arial" panose="020B0604020202020204" pitchFamily="34" charset="0"/>
            </a:rPr>
            <a:t>massa</a:t>
          </a:r>
          <a:r>
            <a:rPr lang="en-US" sz="60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endParaRPr lang="ru-RU" sz="6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E148E9-B8C5-4246-BA46-38B8306A6478}" type="parTrans" cxnId="{14E3F4CC-B941-44E8-A502-C360B92D0687}">
      <dgm:prSet/>
      <dgm:spPr/>
      <dgm:t>
        <a:bodyPr/>
        <a:lstStyle/>
        <a:p>
          <a:endParaRPr lang="ru-RU"/>
        </a:p>
      </dgm:t>
    </dgm:pt>
    <dgm:pt modelId="{6E1BD749-75B7-4A37-B448-104FEC87DB2D}" type="sibTrans" cxnId="{14E3F4CC-B941-44E8-A502-C360B92D0687}">
      <dgm:prSet/>
      <dgm:spPr/>
      <dgm:t>
        <a:bodyPr/>
        <a:lstStyle/>
        <a:p>
          <a:endParaRPr lang="ru-RU"/>
        </a:p>
      </dgm:t>
    </dgm:pt>
    <dgm:pt modelId="{255DCC1D-963E-478F-8277-737D0C9E0074}">
      <dgm:prSet phldrT="[Текст]" custT="1"/>
      <dgm:spPr/>
      <dgm:t>
        <a:bodyPr/>
        <a:lstStyle/>
        <a:p>
          <a:r>
            <a:rPr lang="en-US" sz="6000" dirty="0" err="1">
              <a:latin typeface="Arial" panose="020B0604020202020204" pitchFamily="34" charset="0"/>
              <a:cs typeface="Arial" panose="020B0604020202020204" pitchFamily="34" charset="0"/>
            </a:rPr>
            <a:t>Miqdori</a:t>
          </a:r>
          <a:r>
            <a:rPr lang="en-US" sz="6000" dirty="0">
              <a:latin typeface="Arial" panose="020B0604020202020204" pitchFamily="34" charset="0"/>
              <a:cs typeface="Arial" panose="020B0604020202020204" pitchFamily="34" charset="0"/>
            </a:rPr>
            <a:t> 1 mol </a:t>
          </a:r>
          <a:r>
            <a:rPr lang="en-US" sz="60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en-US" sz="6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6000" dirty="0" err="1">
              <a:latin typeface="Arial" panose="020B0604020202020204" pitchFamily="34" charset="0"/>
              <a:cs typeface="Arial" panose="020B0604020202020204" pitchFamily="34" charset="0"/>
            </a:rPr>
            <a:t>moddaning</a:t>
          </a:r>
          <a:r>
            <a:rPr lang="en-US" sz="6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6000" dirty="0" err="1">
              <a:latin typeface="Arial" panose="020B0604020202020204" pitchFamily="34" charset="0"/>
              <a:cs typeface="Arial" panose="020B0604020202020204" pitchFamily="34" charset="0"/>
            </a:rPr>
            <a:t>massasi</a:t>
          </a:r>
          <a:endParaRPr lang="ru-RU" sz="6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06CF7D-365E-457F-A609-EB071C47C70A}" type="parTrans" cxnId="{A727AB41-E5FE-414A-AA1E-C62F04A8665A}">
      <dgm:prSet/>
      <dgm:spPr/>
      <dgm:t>
        <a:bodyPr/>
        <a:lstStyle/>
        <a:p>
          <a:endParaRPr lang="ru-RU"/>
        </a:p>
      </dgm:t>
    </dgm:pt>
    <dgm:pt modelId="{286C6526-952C-4BED-BC24-24B7DA5DC47B}" type="sibTrans" cxnId="{A727AB41-E5FE-414A-AA1E-C62F04A8665A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CED6E33C-65ED-402B-8378-0BDE9AFA4B8A}">
          <dgm:prSet phldrT="[Текст]"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en-US" sz="6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  <m:r>
                      <a:rPr lang="en-US" sz="6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6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b>
                      <m:sSubPr>
                        <m:ctrlP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e>
                      <m:sub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sub>
                    </m:sSub>
                  </m:oMath>
                </m:oMathPara>
              </a14:m>
              <a:endParaRPr lang="en-US" sz="6000" i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endParaRPr>
            </a:p>
            <a:p>
              <a:r>
                <a:rPr lang="en-US" sz="5400" dirty="0">
                  <a:latin typeface="Arial" panose="020B0604020202020204" pitchFamily="34" charset="0"/>
                  <a:cs typeface="Arial" panose="020B0604020202020204" pitchFamily="34" charset="0"/>
                </a:rPr>
                <a:t>Mendeleyev </a:t>
              </a:r>
              <a:r>
                <a:rPr lang="en-US" sz="5400" dirty="0" err="1">
                  <a:latin typeface="Arial" panose="020B0604020202020204" pitchFamily="34" charset="0"/>
                  <a:cs typeface="Arial" panose="020B0604020202020204" pitchFamily="34" charset="0"/>
                </a:rPr>
                <a:t>davriy</a:t>
              </a:r>
              <a:r>
                <a:rPr lang="en-US" sz="5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5400" dirty="0" err="1">
                  <a:latin typeface="Arial" panose="020B0604020202020204" pitchFamily="34" charset="0"/>
                  <a:cs typeface="Arial" panose="020B0604020202020204" pitchFamily="34" charset="0"/>
                </a:rPr>
                <a:t>sistemasiga</a:t>
              </a:r>
              <a:r>
                <a:rPr lang="en-US" sz="5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5400" dirty="0" err="1">
                  <a:latin typeface="Arial" panose="020B0604020202020204" pitchFamily="34" charset="0"/>
                  <a:cs typeface="Arial" panose="020B0604020202020204" pitchFamily="34" charset="0"/>
                </a:rPr>
                <a:t>asosan</a:t>
              </a:r>
              <a:r>
                <a:rPr lang="en-US" sz="5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5400" dirty="0" err="1">
                  <a:latin typeface="Arial" panose="020B0604020202020204" pitchFamily="34" charset="0"/>
                  <a:cs typeface="Arial" panose="020B0604020202020204" pitchFamily="34" charset="0"/>
                </a:rPr>
                <a:t>aniqlanadi</a:t>
              </a:r>
              <a:r>
                <a:rPr lang="en-US" sz="540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ru-RU" sz="5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CED6E33C-65ED-402B-8378-0BDE9AFA4B8A}">
          <dgm:prSet phldrT="[Текст]" custT="1"/>
          <dgm:spPr/>
          <dgm:t>
            <a:bodyPr/>
            <a:lstStyle/>
            <a:p>
              <a:r>
                <a:rPr lang="en-US" sz="60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𝑀=𝑚_0∙𝑁_𝐴</a:t>
              </a:r>
              <a:endParaRPr lang="en-US" sz="6000" i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endParaRPr>
            </a:p>
            <a:p>
              <a:r>
                <a:rPr lang="en-US" sz="5400" dirty="0">
                  <a:latin typeface="Arial" panose="020B0604020202020204" pitchFamily="34" charset="0"/>
                  <a:cs typeface="Arial" panose="020B0604020202020204" pitchFamily="34" charset="0"/>
                </a:rPr>
                <a:t>Mendeleyev </a:t>
              </a:r>
              <a:r>
                <a:rPr lang="en-US" sz="5400" dirty="0" err="1">
                  <a:latin typeface="Arial" panose="020B0604020202020204" pitchFamily="34" charset="0"/>
                  <a:cs typeface="Arial" panose="020B0604020202020204" pitchFamily="34" charset="0"/>
                </a:rPr>
                <a:t>davriy</a:t>
              </a:r>
              <a:r>
                <a:rPr lang="en-US" sz="5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5400" dirty="0" err="1">
                  <a:latin typeface="Arial" panose="020B0604020202020204" pitchFamily="34" charset="0"/>
                  <a:cs typeface="Arial" panose="020B0604020202020204" pitchFamily="34" charset="0"/>
                </a:rPr>
                <a:t>sistemasiga</a:t>
              </a:r>
              <a:r>
                <a:rPr lang="en-US" sz="5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5400" dirty="0" err="1">
                  <a:latin typeface="Arial" panose="020B0604020202020204" pitchFamily="34" charset="0"/>
                  <a:cs typeface="Arial" panose="020B0604020202020204" pitchFamily="34" charset="0"/>
                </a:rPr>
                <a:t>asosan</a:t>
              </a:r>
              <a:r>
                <a:rPr lang="en-US" sz="5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5400" dirty="0" err="1">
                  <a:latin typeface="Arial" panose="020B0604020202020204" pitchFamily="34" charset="0"/>
                  <a:cs typeface="Arial" panose="020B0604020202020204" pitchFamily="34" charset="0"/>
                </a:rPr>
                <a:t>aniqlanadi</a:t>
              </a:r>
              <a:r>
                <a:rPr lang="en-US" sz="540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ru-RU" sz="5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7A9402A0-119F-4D88-97FB-EB8EC2F6D26C}" type="parTrans" cxnId="{E16D4E58-660A-4EDB-99C3-B52A03FC6AD8}">
      <dgm:prSet/>
      <dgm:spPr/>
      <dgm:t>
        <a:bodyPr/>
        <a:lstStyle/>
        <a:p>
          <a:endParaRPr lang="ru-RU"/>
        </a:p>
      </dgm:t>
    </dgm:pt>
    <dgm:pt modelId="{7311628C-83E6-4952-9DF4-E14531815E4C}" type="sibTrans" cxnId="{E16D4E58-660A-4EDB-99C3-B52A03FC6AD8}">
      <dgm:prSet/>
      <dgm:spPr/>
      <dgm:t>
        <a:bodyPr/>
        <a:lstStyle/>
        <a:p>
          <a:endParaRPr lang="ru-RU"/>
        </a:p>
      </dgm:t>
    </dgm:pt>
    <dgm:pt modelId="{1674BA3C-7FF4-4163-8D80-82FA50B8AC5C}" type="pres">
      <dgm:prSet presAssocID="{749F33A0-B6C9-4316-A72E-72235B045C52}" presName="linearFlow" presStyleCnt="0">
        <dgm:presLayoutVars>
          <dgm:resizeHandles val="exact"/>
        </dgm:presLayoutVars>
      </dgm:prSet>
      <dgm:spPr/>
    </dgm:pt>
    <dgm:pt modelId="{FD4AF34A-F3A9-4DCA-854C-7149692EE0BE}" type="pres">
      <dgm:prSet presAssocID="{609A435E-9466-4AB9-B8B8-445A77395B83}" presName="node" presStyleLbl="node1" presStyleIdx="0" presStyleCnt="3" custScaleX="536015" custLinFactNeighborX="-507" custLinFactNeighborY="-391">
        <dgm:presLayoutVars>
          <dgm:bulletEnabled val="1"/>
        </dgm:presLayoutVars>
      </dgm:prSet>
      <dgm:spPr/>
    </dgm:pt>
    <dgm:pt modelId="{A0FD35E1-F701-4707-89FE-E0DA16C78A23}" type="pres">
      <dgm:prSet presAssocID="{6E1BD749-75B7-4A37-B448-104FEC87DB2D}" presName="sibTrans" presStyleLbl="sibTrans2D1" presStyleIdx="0" presStyleCnt="2" custScaleX="127062" custLinFactNeighborX="2153" custLinFactNeighborY="7456"/>
      <dgm:spPr/>
    </dgm:pt>
    <dgm:pt modelId="{B84F1706-2715-4CA8-8739-538D15360686}" type="pres">
      <dgm:prSet presAssocID="{6E1BD749-75B7-4A37-B448-104FEC87DB2D}" presName="connectorText" presStyleLbl="sibTrans2D1" presStyleIdx="0" presStyleCnt="2"/>
      <dgm:spPr/>
    </dgm:pt>
    <dgm:pt modelId="{7FDA156D-9FAF-452A-9636-FABB01BD236D}" type="pres">
      <dgm:prSet presAssocID="{255DCC1D-963E-478F-8277-737D0C9E0074}" presName="node" presStyleLbl="node1" presStyleIdx="1" presStyleCnt="3" custScaleX="537030" custScaleY="117773" custLinFactNeighborY="0">
        <dgm:presLayoutVars>
          <dgm:bulletEnabled val="1"/>
        </dgm:presLayoutVars>
      </dgm:prSet>
      <dgm:spPr/>
    </dgm:pt>
    <dgm:pt modelId="{6810C48E-D99E-4C80-850E-EBC03D7156E7}" type="pres">
      <dgm:prSet presAssocID="{286C6526-952C-4BED-BC24-24B7DA5DC47B}" presName="sibTrans" presStyleLbl="sibTrans2D1" presStyleIdx="1" presStyleCnt="2" custScaleX="119163" custLinFactNeighborX="0" custLinFactNeighborY="0"/>
      <dgm:spPr/>
    </dgm:pt>
    <dgm:pt modelId="{F2425FE9-5C3D-4504-A001-B9F93F55ABEE}" type="pres">
      <dgm:prSet presAssocID="{286C6526-952C-4BED-BC24-24B7DA5DC47B}" presName="connectorText" presStyleLbl="sibTrans2D1" presStyleIdx="1" presStyleCnt="2"/>
      <dgm:spPr/>
    </dgm:pt>
    <dgm:pt modelId="{78341E22-5A85-4D39-A4E5-FAEFE1FE1705}" type="pres">
      <dgm:prSet presAssocID="{CED6E33C-65ED-402B-8378-0BDE9AFA4B8A}" presName="node" presStyleLbl="node1" presStyleIdx="2" presStyleCnt="3" custScaleX="537030" custScaleY="187797" custLinFactNeighborY="969">
        <dgm:presLayoutVars>
          <dgm:bulletEnabled val="1"/>
        </dgm:presLayoutVars>
      </dgm:prSet>
      <dgm:spPr/>
    </dgm:pt>
  </dgm:ptLst>
  <dgm:cxnLst>
    <dgm:cxn modelId="{A727AB41-E5FE-414A-AA1E-C62F04A8665A}" srcId="{749F33A0-B6C9-4316-A72E-72235B045C52}" destId="{255DCC1D-963E-478F-8277-737D0C9E0074}" srcOrd="1" destOrd="0" parTransId="{A806CF7D-365E-457F-A609-EB071C47C70A}" sibTransId="{286C6526-952C-4BED-BC24-24B7DA5DC47B}"/>
    <dgm:cxn modelId="{18F80E44-3466-425B-B5E2-7BB9F9ABA700}" type="presOf" srcId="{286C6526-952C-4BED-BC24-24B7DA5DC47B}" destId="{F2425FE9-5C3D-4504-A001-B9F93F55ABEE}" srcOrd="1" destOrd="0" presId="urn:microsoft.com/office/officeart/2005/8/layout/process2"/>
    <dgm:cxn modelId="{9B708152-E610-4DD0-9EE5-B82E69808826}" type="presOf" srcId="{749F33A0-B6C9-4316-A72E-72235B045C52}" destId="{1674BA3C-7FF4-4163-8D80-82FA50B8AC5C}" srcOrd="0" destOrd="0" presId="urn:microsoft.com/office/officeart/2005/8/layout/process2"/>
    <dgm:cxn modelId="{E16D4E58-660A-4EDB-99C3-B52A03FC6AD8}" srcId="{749F33A0-B6C9-4316-A72E-72235B045C52}" destId="{CED6E33C-65ED-402B-8378-0BDE9AFA4B8A}" srcOrd="2" destOrd="0" parTransId="{7A9402A0-119F-4D88-97FB-EB8EC2F6D26C}" sibTransId="{7311628C-83E6-4952-9DF4-E14531815E4C}"/>
    <dgm:cxn modelId="{CADA0E7A-13CC-4B53-9D00-9D6AB9141838}" type="presOf" srcId="{255DCC1D-963E-478F-8277-737D0C9E0074}" destId="{7FDA156D-9FAF-452A-9636-FABB01BD236D}" srcOrd="0" destOrd="0" presId="urn:microsoft.com/office/officeart/2005/8/layout/process2"/>
    <dgm:cxn modelId="{31F52A7B-E6B4-4E6B-9B2D-FE99BBD66DE2}" type="presOf" srcId="{286C6526-952C-4BED-BC24-24B7DA5DC47B}" destId="{6810C48E-D99E-4C80-850E-EBC03D7156E7}" srcOrd="0" destOrd="0" presId="urn:microsoft.com/office/officeart/2005/8/layout/process2"/>
    <dgm:cxn modelId="{D29E66A3-C25E-4580-BB34-17AE2C2846A1}" type="presOf" srcId="{609A435E-9466-4AB9-B8B8-445A77395B83}" destId="{FD4AF34A-F3A9-4DCA-854C-7149692EE0BE}" srcOrd="0" destOrd="0" presId="urn:microsoft.com/office/officeart/2005/8/layout/process2"/>
    <dgm:cxn modelId="{7EE065CC-9AC3-4AB7-8094-D1E586244DE0}" type="presOf" srcId="{CED6E33C-65ED-402B-8378-0BDE9AFA4B8A}" destId="{78341E22-5A85-4D39-A4E5-FAEFE1FE1705}" srcOrd="0" destOrd="0" presId="urn:microsoft.com/office/officeart/2005/8/layout/process2"/>
    <dgm:cxn modelId="{14E3F4CC-B941-44E8-A502-C360B92D0687}" srcId="{749F33A0-B6C9-4316-A72E-72235B045C52}" destId="{609A435E-9466-4AB9-B8B8-445A77395B83}" srcOrd="0" destOrd="0" parTransId="{8EE148E9-B8C5-4246-BA46-38B8306A6478}" sibTransId="{6E1BD749-75B7-4A37-B448-104FEC87DB2D}"/>
    <dgm:cxn modelId="{280B65F4-E438-4310-8A40-5C73F86712BA}" type="presOf" srcId="{6E1BD749-75B7-4A37-B448-104FEC87DB2D}" destId="{A0FD35E1-F701-4707-89FE-E0DA16C78A23}" srcOrd="0" destOrd="0" presId="urn:microsoft.com/office/officeart/2005/8/layout/process2"/>
    <dgm:cxn modelId="{98596CF9-BDCE-44A2-85B9-E281B8CB42B3}" type="presOf" srcId="{6E1BD749-75B7-4A37-B448-104FEC87DB2D}" destId="{B84F1706-2715-4CA8-8739-538D15360686}" srcOrd="1" destOrd="0" presId="urn:microsoft.com/office/officeart/2005/8/layout/process2"/>
    <dgm:cxn modelId="{09915609-7563-4810-AFAA-3ED120B197F2}" type="presParOf" srcId="{1674BA3C-7FF4-4163-8D80-82FA50B8AC5C}" destId="{FD4AF34A-F3A9-4DCA-854C-7149692EE0BE}" srcOrd="0" destOrd="0" presId="urn:microsoft.com/office/officeart/2005/8/layout/process2"/>
    <dgm:cxn modelId="{74933228-E6EA-4EB5-9369-9D15C81E1436}" type="presParOf" srcId="{1674BA3C-7FF4-4163-8D80-82FA50B8AC5C}" destId="{A0FD35E1-F701-4707-89FE-E0DA16C78A23}" srcOrd="1" destOrd="0" presId="urn:microsoft.com/office/officeart/2005/8/layout/process2"/>
    <dgm:cxn modelId="{CEAEEDBC-69BD-468B-8136-66D1D46C7297}" type="presParOf" srcId="{A0FD35E1-F701-4707-89FE-E0DA16C78A23}" destId="{B84F1706-2715-4CA8-8739-538D15360686}" srcOrd="0" destOrd="0" presId="urn:microsoft.com/office/officeart/2005/8/layout/process2"/>
    <dgm:cxn modelId="{0F4991FB-E786-490E-93AD-7485BC68FCB4}" type="presParOf" srcId="{1674BA3C-7FF4-4163-8D80-82FA50B8AC5C}" destId="{7FDA156D-9FAF-452A-9636-FABB01BD236D}" srcOrd="2" destOrd="0" presId="urn:microsoft.com/office/officeart/2005/8/layout/process2"/>
    <dgm:cxn modelId="{C526610D-796C-4BC9-9778-B1CF22996726}" type="presParOf" srcId="{1674BA3C-7FF4-4163-8D80-82FA50B8AC5C}" destId="{6810C48E-D99E-4C80-850E-EBC03D7156E7}" srcOrd="3" destOrd="0" presId="urn:microsoft.com/office/officeart/2005/8/layout/process2"/>
    <dgm:cxn modelId="{498F786C-D756-4A94-AF95-8687BCD9FF04}" type="presParOf" srcId="{6810C48E-D99E-4C80-850E-EBC03D7156E7}" destId="{F2425FE9-5C3D-4504-A001-B9F93F55ABEE}" srcOrd="0" destOrd="0" presId="urn:microsoft.com/office/officeart/2005/8/layout/process2"/>
    <dgm:cxn modelId="{CC80BA84-DB9B-40AC-B6EF-7AEE2D5E68A3}" type="presParOf" srcId="{1674BA3C-7FF4-4163-8D80-82FA50B8AC5C}" destId="{78341E22-5A85-4D39-A4E5-FAEFE1FE1705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49F33A0-B6C9-4316-A72E-72235B045C52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609A435E-9466-4AB9-B8B8-445A77395B83}">
      <dgm:prSet phldrT="[Текст]" custT="1"/>
      <dgm:spPr/>
      <dgm:t>
        <a:bodyPr/>
        <a:lstStyle/>
        <a:p>
          <a:r>
            <a:rPr lang="en-US" sz="6000" dirty="0" err="1">
              <a:latin typeface="Arial" panose="020B0604020202020204" pitchFamily="34" charset="0"/>
              <a:cs typeface="Arial" panose="020B0604020202020204" pitchFamily="34" charset="0"/>
            </a:rPr>
            <a:t>Molyar</a:t>
          </a:r>
          <a:r>
            <a:rPr lang="en-US" sz="60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6000" dirty="0" err="1">
              <a:latin typeface="Arial" panose="020B0604020202020204" pitchFamily="34" charset="0"/>
              <a:cs typeface="Arial" panose="020B0604020202020204" pitchFamily="34" charset="0"/>
            </a:rPr>
            <a:t>massa</a:t>
          </a:r>
          <a:r>
            <a:rPr lang="en-US" sz="60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endParaRPr lang="ru-RU" sz="6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E148E9-B8C5-4246-BA46-38B8306A6478}" type="parTrans" cxnId="{14E3F4CC-B941-44E8-A502-C360B92D0687}">
      <dgm:prSet/>
      <dgm:spPr/>
      <dgm:t>
        <a:bodyPr/>
        <a:lstStyle/>
        <a:p>
          <a:endParaRPr lang="ru-RU"/>
        </a:p>
      </dgm:t>
    </dgm:pt>
    <dgm:pt modelId="{6E1BD749-75B7-4A37-B448-104FEC87DB2D}" type="sibTrans" cxnId="{14E3F4CC-B941-44E8-A502-C360B92D0687}">
      <dgm:prSet/>
      <dgm:spPr/>
      <dgm:t>
        <a:bodyPr/>
        <a:lstStyle/>
        <a:p>
          <a:endParaRPr lang="ru-RU"/>
        </a:p>
      </dgm:t>
    </dgm:pt>
    <dgm:pt modelId="{255DCC1D-963E-478F-8277-737D0C9E0074}">
      <dgm:prSet phldrT="[Текст]" custT="1"/>
      <dgm:spPr/>
      <dgm:t>
        <a:bodyPr/>
        <a:lstStyle/>
        <a:p>
          <a:r>
            <a:rPr lang="en-US" sz="6000" dirty="0" err="1">
              <a:latin typeface="Arial" panose="020B0604020202020204" pitchFamily="34" charset="0"/>
              <a:cs typeface="Arial" panose="020B0604020202020204" pitchFamily="34" charset="0"/>
            </a:rPr>
            <a:t>Miqdori</a:t>
          </a:r>
          <a:r>
            <a:rPr lang="en-US" sz="6000" dirty="0">
              <a:latin typeface="Arial" panose="020B0604020202020204" pitchFamily="34" charset="0"/>
              <a:cs typeface="Arial" panose="020B0604020202020204" pitchFamily="34" charset="0"/>
            </a:rPr>
            <a:t> 1 mol </a:t>
          </a:r>
          <a:r>
            <a:rPr lang="en-US" sz="60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en-US" sz="6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6000" dirty="0" err="1">
              <a:latin typeface="Arial" panose="020B0604020202020204" pitchFamily="34" charset="0"/>
              <a:cs typeface="Arial" panose="020B0604020202020204" pitchFamily="34" charset="0"/>
            </a:rPr>
            <a:t>moddaning</a:t>
          </a:r>
          <a:r>
            <a:rPr lang="en-US" sz="6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6000" dirty="0" err="1">
              <a:latin typeface="Arial" panose="020B0604020202020204" pitchFamily="34" charset="0"/>
              <a:cs typeface="Arial" panose="020B0604020202020204" pitchFamily="34" charset="0"/>
            </a:rPr>
            <a:t>massasi</a:t>
          </a:r>
          <a:endParaRPr lang="ru-RU" sz="6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06CF7D-365E-457F-A609-EB071C47C70A}" type="parTrans" cxnId="{A727AB41-E5FE-414A-AA1E-C62F04A8665A}">
      <dgm:prSet/>
      <dgm:spPr/>
      <dgm:t>
        <a:bodyPr/>
        <a:lstStyle/>
        <a:p>
          <a:endParaRPr lang="ru-RU"/>
        </a:p>
      </dgm:t>
    </dgm:pt>
    <dgm:pt modelId="{286C6526-952C-4BED-BC24-24B7DA5DC47B}" type="sibTrans" cxnId="{A727AB41-E5FE-414A-AA1E-C62F04A8665A}">
      <dgm:prSet/>
      <dgm:spPr/>
      <dgm:t>
        <a:bodyPr/>
        <a:lstStyle/>
        <a:p>
          <a:endParaRPr lang="ru-RU"/>
        </a:p>
      </dgm:t>
    </dgm:pt>
    <dgm:pt modelId="{CED6E33C-65ED-402B-8378-0BDE9AFA4B8A}">
      <dgm:prSet phldrT="[Текст]" custT="1"/>
      <dgm:spPr>
        <a:blipFill>
          <a:blip xmlns:r="http://schemas.openxmlformats.org/officeDocument/2006/relationships" r:embed="rId1"/>
          <a:stretch>
            <a:fillRect b="-15274"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7A9402A0-119F-4D88-97FB-EB8EC2F6D26C}" type="parTrans" cxnId="{E16D4E58-660A-4EDB-99C3-B52A03FC6AD8}">
      <dgm:prSet/>
      <dgm:spPr/>
      <dgm:t>
        <a:bodyPr/>
        <a:lstStyle/>
        <a:p>
          <a:endParaRPr lang="ru-RU"/>
        </a:p>
      </dgm:t>
    </dgm:pt>
    <dgm:pt modelId="{7311628C-83E6-4952-9DF4-E14531815E4C}" type="sibTrans" cxnId="{E16D4E58-660A-4EDB-99C3-B52A03FC6AD8}">
      <dgm:prSet/>
      <dgm:spPr/>
      <dgm:t>
        <a:bodyPr/>
        <a:lstStyle/>
        <a:p>
          <a:endParaRPr lang="ru-RU"/>
        </a:p>
      </dgm:t>
    </dgm:pt>
    <dgm:pt modelId="{1674BA3C-7FF4-4163-8D80-82FA50B8AC5C}" type="pres">
      <dgm:prSet presAssocID="{749F33A0-B6C9-4316-A72E-72235B045C52}" presName="linearFlow" presStyleCnt="0">
        <dgm:presLayoutVars>
          <dgm:resizeHandles val="exact"/>
        </dgm:presLayoutVars>
      </dgm:prSet>
      <dgm:spPr/>
    </dgm:pt>
    <dgm:pt modelId="{FD4AF34A-F3A9-4DCA-854C-7149692EE0BE}" type="pres">
      <dgm:prSet presAssocID="{609A435E-9466-4AB9-B8B8-445A77395B83}" presName="node" presStyleLbl="node1" presStyleIdx="0" presStyleCnt="3" custScaleX="536015" custLinFactNeighborX="-507" custLinFactNeighborY="-391">
        <dgm:presLayoutVars>
          <dgm:bulletEnabled val="1"/>
        </dgm:presLayoutVars>
      </dgm:prSet>
      <dgm:spPr/>
    </dgm:pt>
    <dgm:pt modelId="{A0FD35E1-F701-4707-89FE-E0DA16C78A23}" type="pres">
      <dgm:prSet presAssocID="{6E1BD749-75B7-4A37-B448-104FEC87DB2D}" presName="sibTrans" presStyleLbl="sibTrans2D1" presStyleIdx="0" presStyleCnt="2" custScaleX="127062" custLinFactNeighborX="2153" custLinFactNeighborY="7456"/>
      <dgm:spPr/>
    </dgm:pt>
    <dgm:pt modelId="{B84F1706-2715-4CA8-8739-538D15360686}" type="pres">
      <dgm:prSet presAssocID="{6E1BD749-75B7-4A37-B448-104FEC87DB2D}" presName="connectorText" presStyleLbl="sibTrans2D1" presStyleIdx="0" presStyleCnt="2"/>
      <dgm:spPr/>
    </dgm:pt>
    <dgm:pt modelId="{7FDA156D-9FAF-452A-9636-FABB01BD236D}" type="pres">
      <dgm:prSet presAssocID="{255DCC1D-963E-478F-8277-737D0C9E0074}" presName="node" presStyleLbl="node1" presStyleIdx="1" presStyleCnt="3" custScaleX="537030" custScaleY="117773" custLinFactNeighborY="0">
        <dgm:presLayoutVars>
          <dgm:bulletEnabled val="1"/>
        </dgm:presLayoutVars>
      </dgm:prSet>
      <dgm:spPr/>
    </dgm:pt>
    <dgm:pt modelId="{6810C48E-D99E-4C80-850E-EBC03D7156E7}" type="pres">
      <dgm:prSet presAssocID="{286C6526-952C-4BED-BC24-24B7DA5DC47B}" presName="sibTrans" presStyleLbl="sibTrans2D1" presStyleIdx="1" presStyleCnt="2" custScaleX="119163" custLinFactNeighborX="0" custLinFactNeighborY="0"/>
      <dgm:spPr/>
    </dgm:pt>
    <dgm:pt modelId="{F2425FE9-5C3D-4504-A001-B9F93F55ABEE}" type="pres">
      <dgm:prSet presAssocID="{286C6526-952C-4BED-BC24-24B7DA5DC47B}" presName="connectorText" presStyleLbl="sibTrans2D1" presStyleIdx="1" presStyleCnt="2"/>
      <dgm:spPr/>
    </dgm:pt>
    <dgm:pt modelId="{78341E22-5A85-4D39-A4E5-FAEFE1FE1705}" type="pres">
      <dgm:prSet presAssocID="{CED6E33C-65ED-402B-8378-0BDE9AFA4B8A}" presName="node" presStyleLbl="node1" presStyleIdx="2" presStyleCnt="3" custScaleX="537030" custScaleY="187797" custLinFactNeighborY="969">
        <dgm:presLayoutVars>
          <dgm:bulletEnabled val="1"/>
        </dgm:presLayoutVars>
      </dgm:prSet>
      <dgm:spPr/>
    </dgm:pt>
  </dgm:ptLst>
  <dgm:cxnLst>
    <dgm:cxn modelId="{A727AB41-E5FE-414A-AA1E-C62F04A8665A}" srcId="{749F33A0-B6C9-4316-A72E-72235B045C52}" destId="{255DCC1D-963E-478F-8277-737D0C9E0074}" srcOrd="1" destOrd="0" parTransId="{A806CF7D-365E-457F-A609-EB071C47C70A}" sibTransId="{286C6526-952C-4BED-BC24-24B7DA5DC47B}"/>
    <dgm:cxn modelId="{18F80E44-3466-425B-B5E2-7BB9F9ABA700}" type="presOf" srcId="{286C6526-952C-4BED-BC24-24B7DA5DC47B}" destId="{F2425FE9-5C3D-4504-A001-B9F93F55ABEE}" srcOrd="1" destOrd="0" presId="urn:microsoft.com/office/officeart/2005/8/layout/process2"/>
    <dgm:cxn modelId="{9B708152-E610-4DD0-9EE5-B82E69808826}" type="presOf" srcId="{749F33A0-B6C9-4316-A72E-72235B045C52}" destId="{1674BA3C-7FF4-4163-8D80-82FA50B8AC5C}" srcOrd="0" destOrd="0" presId="urn:microsoft.com/office/officeart/2005/8/layout/process2"/>
    <dgm:cxn modelId="{E16D4E58-660A-4EDB-99C3-B52A03FC6AD8}" srcId="{749F33A0-B6C9-4316-A72E-72235B045C52}" destId="{CED6E33C-65ED-402B-8378-0BDE9AFA4B8A}" srcOrd="2" destOrd="0" parTransId="{7A9402A0-119F-4D88-97FB-EB8EC2F6D26C}" sibTransId="{7311628C-83E6-4952-9DF4-E14531815E4C}"/>
    <dgm:cxn modelId="{CADA0E7A-13CC-4B53-9D00-9D6AB9141838}" type="presOf" srcId="{255DCC1D-963E-478F-8277-737D0C9E0074}" destId="{7FDA156D-9FAF-452A-9636-FABB01BD236D}" srcOrd="0" destOrd="0" presId="urn:microsoft.com/office/officeart/2005/8/layout/process2"/>
    <dgm:cxn modelId="{31F52A7B-E6B4-4E6B-9B2D-FE99BBD66DE2}" type="presOf" srcId="{286C6526-952C-4BED-BC24-24B7DA5DC47B}" destId="{6810C48E-D99E-4C80-850E-EBC03D7156E7}" srcOrd="0" destOrd="0" presId="urn:microsoft.com/office/officeart/2005/8/layout/process2"/>
    <dgm:cxn modelId="{D29E66A3-C25E-4580-BB34-17AE2C2846A1}" type="presOf" srcId="{609A435E-9466-4AB9-B8B8-445A77395B83}" destId="{FD4AF34A-F3A9-4DCA-854C-7149692EE0BE}" srcOrd="0" destOrd="0" presId="urn:microsoft.com/office/officeart/2005/8/layout/process2"/>
    <dgm:cxn modelId="{7EE065CC-9AC3-4AB7-8094-D1E586244DE0}" type="presOf" srcId="{CED6E33C-65ED-402B-8378-0BDE9AFA4B8A}" destId="{78341E22-5A85-4D39-A4E5-FAEFE1FE1705}" srcOrd="0" destOrd="0" presId="urn:microsoft.com/office/officeart/2005/8/layout/process2"/>
    <dgm:cxn modelId="{14E3F4CC-B941-44E8-A502-C360B92D0687}" srcId="{749F33A0-B6C9-4316-A72E-72235B045C52}" destId="{609A435E-9466-4AB9-B8B8-445A77395B83}" srcOrd="0" destOrd="0" parTransId="{8EE148E9-B8C5-4246-BA46-38B8306A6478}" sibTransId="{6E1BD749-75B7-4A37-B448-104FEC87DB2D}"/>
    <dgm:cxn modelId="{280B65F4-E438-4310-8A40-5C73F86712BA}" type="presOf" srcId="{6E1BD749-75B7-4A37-B448-104FEC87DB2D}" destId="{A0FD35E1-F701-4707-89FE-E0DA16C78A23}" srcOrd="0" destOrd="0" presId="urn:microsoft.com/office/officeart/2005/8/layout/process2"/>
    <dgm:cxn modelId="{98596CF9-BDCE-44A2-85B9-E281B8CB42B3}" type="presOf" srcId="{6E1BD749-75B7-4A37-B448-104FEC87DB2D}" destId="{B84F1706-2715-4CA8-8739-538D15360686}" srcOrd="1" destOrd="0" presId="urn:microsoft.com/office/officeart/2005/8/layout/process2"/>
    <dgm:cxn modelId="{09915609-7563-4810-AFAA-3ED120B197F2}" type="presParOf" srcId="{1674BA3C-7FF4-4163-8D80-82FA50B8AC5C}" destId="{FD4AF34A-F3A9-4DCA-854C-7149692EE0BE}" srcOrd="0" destOrd="0" presId="urn:microsoft.com/office/officeart/2005/8/layout/process2"/>
    <dgm:cxn modelId="{74933228-E6EA-4EB5-9369-9D15C81E1436}" type="presParOf" srcId="{1674BA3C-7FF4-4163-8D80-82FA50B8AC5C}" destId="{A0FD35E1-F701-4707-89FE-E0DA16C78A23}" srcOrd="1" destOrd="0" presId="urn:microsoft.com/office/officeart/2005/8/layout/process2"/>
    <dgm:cxn modelId="{CEAEEDBC-69BD-468B-8136-66D1D46C7297}" type="presParOf" srcId="{A0FD35E1-F701-4707-89FE-E0DA16C78A23}" destId="{B84F1706-2715-4CA8-8739-538D15360686}" srcOrd="0" destOrd="0" presId="urn:microsoft.com/office/officeart/2005/8/layout/process2"/>
    <dgm:cxn modelId="{0F4991FB-E786-490E-93AD-7485BC68FCB4}" type="presParOf" srcId="{1674BA3C-7FF4-4163-8D80-82FA50B8AC5C}" destId="{7FDA156D-9FAF-452A-9636-FABB01BD236D}" srcOrd="2" destOrd="0" presId="urn:microsoft.com/office/officeart/2005/8/layout/process2"/>
    <dgm:cxn modelId="{C526610D-796C-4BC9-9778-B1CF22996726}" type="presParOf" srcId="{1674BA3C-7FF4-4163-8D80-82FA50B8AC5C}" destId="{6810C48E-D99E-4C80-850E-EBC03D7156E7}" srcOrd="3" destOrd="0" presId="urn:microsoft.com/office/officeart/2005/8/layout/process2"/>
    <dgm:cxn modelId="{498F786C-D756-4A94-AF95-8687BCD9FF04}" type="presParOf" srcId="{6810C48E-D99E-4C80-850E-EBC03D7156E7}" destId="{F2425FE9-5C3D-4504-A001-B9F93F55ABEE}" srcOrd="0" destOrd="0" presId="urn:microsoft.com/office/officeart/2005/8/layout/process2"/>
    <dgm:cxn modelId="{CC80BA84-DB9B-40AC-B6EF-7AEE2D5E68A3}" type="presParOf" srcId="{1674BA3C-7FF4-4163-8D80-82FA50B8AC5C}" destId="{78341E22-5A85-4D39-A4E5-FAEFE1FE1705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49F33A0-B6C9-4316-A72E-72235B045C52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609A435E-9466-4AB9-B8B8-445A77395B83}">
      <dgm:prSet phldrT="[Текст]" custT="1"/>
      <dgm:spPr/>
      <dgm:t>
        <a:bodyPr/>
        <a:lstStyle/>
        <a:p>
          <a:r>
            <a:rPr lang="en-US" sz="6000" b="0" dirty="0" err="1">
              <a:latin typeface="Arial" panose="020B0604020202020204" pitchFamily="34" charset="0"/>
              <a:cs typeface="Arial" panose="020B0604020202020204" pitchFamily="34" charset="0"/>
            </a:rPr>
            <a:t>Molyar</a:t>
          </a:r>
          <a:r>
            <a:rPr lang="en-US" sz="6000" b="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6000" b="0" dirty="0" err="1">
              <a:latin typeface="Arial" panose="020B0604020202020204" pitchFamily="34" charset="0"/>
              <a:cs typeface="Arial" panose="020B0604020202020204" pitchFamily="34" charset="0"/>
            </a:rPr>
            <a:t>konsentratsiya</a:t>
          </a:r>
          <a:r>
            <a:rPr lang="en-US" sz="6000" b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6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E148E9-B8C5-4246-BA46-38B8306A6478}" type="parTrans" cxnId="{14E3F4CC-B941-44E8-A502-C360B92D0687}">
      <dgm:prSet/>
      <dgm:spPr/>
      <dgm:t>
        <a:bodyPr/>
        <a:lstStyle/>
        <a:p>
          <a:endParaRPr lang="ru-RU"/>
        </a:p>
      </dgm:t>
    </dgm:pt>
    <dgm:pt modelId="{6E1BD749-75B7-4A37-B448-104FEC87DB2D}" type="sibTrans" cxnId="{14E3F4CC-B941-44E8-A502-C360B92D0687}">
      <dgm:prSet/>
      <dgm:spPr/>
      <dgm:t>
        <a:bodyPr/>
        <a:lstStyle/>
        <a:p>
          <a:endParaRPr lang="ru-RU"/>
        </a:p>
      </dgm:t>
    </dgm:pt>
    <dgm:pt modelId="{255DCC1D-963E-478F-8277-737D0C9E0074}">
      <dgm:prSet phldrT="[Текст]" custT="1"/>
      <dgm:spPr/>
      <dgm:t>
        <a:bodyPr/>
        <a:lstStyle/>
        <a:p>
          <a:r>
            <a:rPr lang="en-US" sz="6600" b="0" dirty="0" err="1">
              <a:latin typeface="Arial" panose="020B0604020202020204" pitchFamily="34" charset="0"/>
              <a:cs typeface="Arial" panose="020B0604020202020204" pitchFamily="34" charset="0"/>
            </a:rPr>
            <a:t>Hajm</a:t>
          </a:r>
          <a:r>
            <a:rPr lang="en-US" sz="6600" b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6600" b="0" dirty="0" err="1">
              <a:latin typeface="Arial" panose="020B0604020202020204" pitchFamily="34" charset="0"/>
              <a:cs typeface="Arial" panose="020B0604020202020204" pitchFamily="34" charset="0"/>
            </a:rPr>
            <a:t>birligidagi</a:t>
          </a:r>
          <a:r>
            <a:rPr lang="en-US" sz="6600" b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6600" b="0" dirty="0" err="1">
              <a:latin typeface="Arial" panose="020B0604020202020204" pitchFamily="34" charset="0"/>
              <a:cs typeface="Arial" panose="020B0604020202020204" pitchFamily="34" charset="0"/>
            </a:rPr>
            <a:t>molekulalar</a:t>
          </a:r>
          <a:r>
            <a:rPr lang="en-US" sz="6600" b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6600" b="0" dirty="0" err="1">
              <a:latin typeface="Arial" panose="020B0604020202020204" pitchFamily="34" charset="0"/>
              <a:cs typeface="Arial" panose="020B0604020202020204" pitchFamily="34" charset="0"/>
            </a:rPr>
            <a:t>soni</a:t>
          </a:r>
          <a:r>
            <a:rPr lang="en-US" sz="6600" b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66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06CF7D-365E-457F-A609-EB071C47C70A}" type="parTrans" cxnId="{A727AB41-E5FE-414A-AA1E-C62F04A8665A}">
      <dgm:prSet/>
      <dgm:spPr/>
      <dgm:t>
        <a:bodyPr/>
        <a:lstStyle/>
        <a:p>
          <a:endParaRPr lang="ru-RU"/>
        </a:p>
      </dgm:t>
    </dgm:pt>
    <dgm:pt modelId="{286C6526-952C-4BED-BC24-24B7DA5DC47B}" type="sibTrans" cxnId="{A727AB41-E5FE-414A-AA1E-C62F04A8665A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CED6E33C-65ED-402B-8378-0BDE9AFA4B8A}">
          <dgm:prSet phldrT="[Текст]" custT="1"/>
          <dgm:spPr/>
          <dgm:t>
            <a:bodyPr/>
            <a:lstStyle/>
            <a:p>
              <a:endParaRPr lang="en-US" sz="6000" i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endParaRPr>
            </a:p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en-US" sz="7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7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7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7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num>
                      <m:den>
                        <m:r>
                          <a:rPr lang="en-US" sz="7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den>
                    </m:f>
                  </m:oMath>
                </m:oMathPara>
              </a14:m>
              <a:endParaRPr lang="ru-RU" sz="6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CED6E33C-65ED-402B-8378-0BDE9AFA4B8A}">
          <dgm:prSet phldrT="[Текст]" custT="1"/>
          <dgm:spPr/>
          <dgm:t>
            <a:bodyPr/>
            <a:lstStyle/>
            <a:p>
              <a:endParaRPr lang="en-US" sz="6000" i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endParaRPr>
            </a:p>
            <a:p>
              <a:r>
                <a:rPr lang="en-US" sz="72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𝑛=𝑁/𝑉</a:t>
              </a:r>
              <a:endParaRPr lang="ru-RU" sz="6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7A9402A0-119F-4D88-97FB-EB8EC2F6D26C}" type="parTrans" cxnId="{E16D4E58-660A-4EDB-99C3-B52A03FC6AD8}">
      <dgm:prSet/>
      <dgm:spPr/>
      <dgm:t>
        <a:bodyPr/>
        <a:lstStyle/>
        <a:p>
          <a:endParaRPr lang="ru-RU"/>
        </a:p>
      </dgm:t>
    </dgm:pt>
    <dgm:pt modelId="{7311628C-83E6-4952-9DF4-E14531815E4C}" type="sibTrans" cxnId="{E16D4E58-660A-4EDB-99C3-B52A03FC6AD8}">
      <dgm:prSet/>
      <dgm:spPr/>
      <dgm:t>
        <a:bodyPr/>
        <a:lstStyle/>
        <a:p>
          <a:endParaRPr lang="ru-RU"/>
        </a:p>
      </dgm:t>
    </dgm:pt>
    <dgm:pt modelId="{1674BA3C-7FF4-4163-8D80-82FA50B8AC5C}" type="pres">
      <dgm:prSet presAssocID="{749F33A0-B6C9-4316-A72E-72235B045C52}" presName="linearFlow" presStyleCnt="0">
        <dgm:presLayoutVars>
          <dgm:resizeHandles val="exact"/>
        </dgm:presLayoutVars>
      </dgm:prSet>
      <dgm:spPr/>
    </dgm:pt>
    <dgm:pt modelId="{FD4AF34A-F3A9-4DCA-854C-7149692EE0BE}" type="pres">
      <dgm:prSet presAssocID="{609A435E-9466-4AB9-B8B8-445A77395B83}" presName="node" presStyleLbl="node1" presStyleIdx="0" presStyleCnt="3" custScaleX="536015" custScaleY="120684" custLinFactNeighborX="-507" custLinFactNeighborY="-391">
        <dgm:presLayoutVars>
          <dgm:bulletEnabled val="1"/>
        </dgm:presLayoutVars>
      </dgm:prSet>
      <dgm:spPr/>
    </dgm:pt>
    <dgm:pt modelId="{A0FD35E1-F701-4707-89FE-E0DA16C78A23}" type="pres">
      <dgm:prSet presAssocID="{6E1BD749-75B7-4A37-B448-104FEC87DB2D}" presName="sibTrans" presStyleLbl="sibTrans2D1" presStyleIdx="0" presStyleCnt="2" custScaleX="127062" custLinFactNeighborX="2153" custLinFactNeighborY="7456"/>
      <dgm:spPr/>
    </dgm:pt>
    <dgm:pt modelId="{B84F1706-2715-4CA8-8739-538D15360686}" type="pres">
      <dgm:prSet presAssocID="{6E1BD749-75B7-4A37-B448-104FEC87DB2D}" presName="connectorText" presStyleLbl="sibTrans2D1" presStyleIdx="0" presStyleCnt="2"/>
      <dgm:spPr/>
    </dgm:pt>
    <dgm:pt modelId="{7FDA156D-9FAF-452A-9636-FABB01BD236D}" type="pres">
      <dgm:prSet presAssocID="{255DCC1D-963E-478F-8277-737D0C9E0074}" presName="node" presStyleLbl="node1" presStyleIdx="1" presStyleCnt="3" custScaleX="537030" custScaleY="236032" custLinFactNeighborY="0">
        <dgm:presLayoutVars>
          <dgm:bulletEnabled val="1"/>
        </dgm:presLayoutVars>
      </dgm:prSet>
      <dgm:spPr/>
    </dgm:pt>
    <dgm:pt modelId="{6810C48E-D99E-4C80-850E-EBC03D7156E7}" type="pres">
      <dgm:prSet presAssocID="{286C6526-952C-4BED-BC24-24B7DA5DC47B}" presName="sibTrans" presStyleLbl="sibTrans2D1" presStyleIdx="1" presStyleCnt="2" custScaleX="119163" custLinFactNeighborX="0" custLinFactNeighborY="0"/>
      <dgm:spPr/>
    </dgm:pt>
    <dgm:pt modelId="{F2425FE9-5C3D-4504-A001-B9F93F55ABEE}" type="pres">
      <dgm:prSet presAssocID="{286C6526-952C-4BED-BC24-24B7DA5DC47B}" presName="connectorText" presStyleLbl="sibTrans2D1" presStyleIdx="1" presStyleCnt="2"/>
      <dgm:spPr/>
    </dgm:pt>
    <dgm:pt modelId="{78341E22-5A85-4D39-A4E5-FAEFE1FE1705}" type="pres">
      <dgm:prSet presAssocID="{CED6E33C-65ED-402B-8378-0BDE9AFA4B8A}" presName="node" presStyleLbl="node1" presStyleIdx="2" presStyleCnt="3" custScaleX="537030" custScaleY="318339" custLinFactNeighborY="969">
        <dgm:presLayoutVars>
          <dgm:bulletEnabled val="1"/>
        </dgm:presLayoutVars>
      </dgm:prSet>
      <dgm:spPr/>
    </dgm:pt>
  </dgm:ptLst>
  <dgm:cxnLst>
    <dgm:cxn modelId="{A727AB41-E5FE-414A-AA1E-C62F04A8665A}" srcId="{749F33A0-B6C9-4316-A72E-72235B045C52}" destId="{255DCC1D-963E-478F-8277-737D0C9E0074}" srcOrd="1" destOrd="0" parTransId="{A806CF7D-365E-457F-A609-EB071C47C70A}" sibTransId="{286C6526-952C-4BED-BC24-24B7DA5DC47B}"/>
    <dgm:cxn modelId="{18F80E44-3466-425B-B5E2-7BB9F9ABA700}" type="presOf" srcId="{286C6526-952C-4BED-BC24-24B7DA5DC47B}" destId="{F2425FE9-5C3D-4504-A001-B9F93F55ABEE}" srcOrd="1" destOrd="0" presId="urn:microsoft.com/office/officeart/2005/8/layout/process2"/>
    <dgm:cxn modelId="{9B708152-E610-4DD0-9EE5-B82E69808826}" type="presOf" srcId="{749F33A0-B6C9-4316-A72E-72235B045C52}" destId="{1674BA3C-7FF4-4163-8D80-82FA50B8AC5C}" srcOrd="0" destOrd="0" presId="urn:microsoft.com/office/officeart/2005/8/layout/process2"/>
    <dgm:cxn modelId="{E16D4E58-660A-4EDB-99C3-B52A03FC6AD8}" srcId="{749F33A0-B6C9-4316-A72E-72235B045C52}" destId="{CED6E33C-65ED-402B-8378-0BDE9AFA4B8A}" srcOrd="2" destOrd="0" parTransId="{7A9402A0-119F-4D88-97FB-EB8EC2F6D26C}" sibTransId="{7311628C-83E6-4952-9DF4-E14531815E4C}"/>
    <dgm:cxn modelId="{CADA0E7A-13CC-4B53-9D00-9D6AB9141838}" type="presOf" srcId="{255DCC1D-963E-478F-8277-737D0C9E0074}" destId="{7FDA156D-9FAF-452A-9636-FABB01BD236D}" srcOrd="0" destOrd="0" presId="urn:microsoft.com/office/officeart/2005/8/layout/process2"/>
    <dgm:cxn modelId="{31F52A7B-E6B4-4E6B-9B2D-FE99BBD66DE2}" type="presOf" srcId="{286C6526-952C-4BED-BC24-24B7DA5DC47B}" destId="{6810C48E-D99E-4C80-850E-EBC03D7156E7}" srcOrd="0" destOrd="0" presId="urn:microsoft.com/office/officeart/2005/8/layout/process2"/>
    <dgm:cxn modelId="{D29E66A3-C25E-4580-BB34-17AE2C2846A1}" type="presOf" srcId="{609A435E-9466-4AB9-B8B8-445A77395B83}" destId="{FD4AF34A-F3A9-4DCA-854C-7149692EE0BE}" srcOrd="0" destOrd="0" presId="urn:microsoft.com/office/officeart/2005/8/layout/process2"/>
    <dgm:cxn modelId="{7EE065CC-9AC3-4AB7-8094-D1E586244DE0}" type="presOf" srcId="{CED6E33C-65ED-402B-8378-0BDE9AFA4B8A}" destId="{78341E22-5A85-4D39-A4E5-FAEFE1FE1705}" srcOrd="0" destOrd="0" presId="urn:microsoft.com/office/officeart/2005/8/layout/process2"/>
    <dgm:cxn modelId="{14E3F4CC-B941-44E8-A502-C360B92D0687}" srcId="{749F33A0-B6C9-4316-A72E-72235B045C52}" destId="{609A435E-9466-4AB9-B8B8-445A77395B83}" srcOrd="0" destOrd="0" parTransId="{8EE148E9-B8C5-4246-BA46-38B8306A6478}" sibTransId="{6E1BD749-75B7-4A37-B448-104FEC87DB2D}"/>
    <dgm:cxn modelId="{280B65F4-E438-4310-8A40-5C73F86712BA}" type="presOf" srcId="{6E1BD749-75B7-4A37-B448-104FEC87DB2D}" destId="{A0FD35E1-F701-4707-89FE-E0DA16C78A23}" srcOrd="0" destOrd="0" presId="urn:microsoft.com/office/officeart/2005/8/layout/process2"/>
    <dgm:cxn modelId="{98596CF9-BDCE-44A2-85B9-E281B8CB42B3}" type="presOf" srcId="{6E1BD749-75B7-4A37-B448-104FEC87DB2D}" destId="{B84F1706-2715-4CA8-8739-538D15360686}" srcOrd="1" destOrd="0" presId="urn:microsoft.com/office/officeart/2005/8/layout/process2"/>
    <dgm:cxn modelId="{09915609-7563-4810-AFAA-3ED120B197F2}" type="presParOf" srcId="{1674BA3C-7FF4-4163-8D80-82FA50B8AC5C}" destId="{FD4AF34A-F3A9-4DCA-854C-7149692EE0BE}" srcOrd="0" destOrd="0" presId="urn:microsoft.com/office/officeart/2005/8/layout/process2"/>
    <dgm:cxn modelId="{74933228-E6EA-4EB5-9369-9D15C81E1436}" type="presParOf" srcId="{1674BA3C-7FF4-4163-8D80-82FA50B8AC5C}" destId="{A0FD35E1-F701-4707-89FE-E0DA16C78A23}" srcOrd="1" destOrd="0" presId="urn:microsoft.com/office/officeart/2005/8/layout/process2"/>
    <dgm:cxn modelId="{CEAEEDBC-69BD-468B-8136-66D1D46C7297}" type="presParOf" srcId="{A0FD35E1-F701-4707-89FE-E0DA16C78A23}" destId="{B84F1706-2715-4CA8-8739-538D15360686}" srcOrd="0" destOrd="0" presId="urn:microsoft.com/office/officeart/2005/8/layout/process2"/>
    <dgm:cxn modelId="{0F4991FB-E786-490E-93AD-7485BC68FCB4}" type="presParOf" srcId="{1674BA3C-7FF4-4163-8D80-82FA50B8AC5C}" destId="{7FDA156D-9FAF-452A-9636-FABB01BD236D}" srcOrd="2" destOrd="0" presId="urn:microsoft.com/office/officeart/2005/8/layout/process2"/>
    <dgm:cxn modelId="{C526610D-796C-4BC9-9778-B1CF22996726}" type="presParOf" srcId="{1674BA3C-7FF4-4163-8D80-82FA50B8AC5C}" destId="{6810C48E-D99E-4C80-850E-EBC03D7156E7}" srcOrd="3" destOrd="0" presId="urn:microsoft.com/office/officeart/2005/8/layout/process2"/>
    <dgm:cxn modelId="{498F786C-D756-4A94-AF95-8687BCD9FF04}" type="presParOf" srcId="{6810C48E-D99E-4C80-850E-EBC03D7156E7}" destId="{F2425FE9-5C3D-4504-A001-B9F93F55ABEE}" srcOrd="0" destOrd="0" presId="urn:microsoft.com/office/officeart/2005/8/layout/process2"/>
    <dgm:cxn modelId="{CC80BA84-DB9B-40AC-B6EF-7AEE2D5E68A3}" type="presParOf" srcId="{1674BA3C-7FF4-4163-8D80-82FA50B8AC5C}" destId="{78341E22-5A85-4D39-A4E5-FAEFE1FE1705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49F33A0-B6C9-4316-A72E-72235B045C52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609A435E-9466-4AB9-B8B8-445A77395B83}">
      <dgm:prSet phldrT="[Текст]" custT="1"/>
      <dgm:spPr/>
      <dgm:t>
        <a:bodyPr/>
        <a:lstStyle/>
        <a:p>
          <a:r>
            <a:rPr lang="en-US" sz="6000" b="0" dirty="0" err="1">
              <a:latin typeface="Arial" panose="020B0604020202020204" pitchFamily="34" charset="0"/>
              <a:cs typeface="Arial" panose="020B0604020202020204" pitchFamily="34" charset="0"/>
            </a:rPr>
            <a:t>Molyar</a:t>
          </a:r>
          <a:r>
            <a:rPr lang="en-US" sz="6000" b="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6000" b="0" dirty="0" err="1">
              <a:latin typeface="Arial" panose="020B0604020202020204" pitchFamily="34" charset="0"/>
              <a:cs typeface="Arial" panose="020B0604020202020204" pitchFamily="34" charset="0"/>
            </a:rPr>
            <a:t>konsentratsiya</a:t>
          </a:r>
          <a:r>
            <a:rPr lang="en-US" sz="6000" b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6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E148E9-B8C5-4246-BA46-38B8306A6478}" type="parTrans" cxnId="{14E3F4CC-B941-44E8-A502-C360B92D0687}">
      <dgm:prSet/>
      <dgm:spPr/>
      <dgm:t>
        <a:bodyPr/>
        <a:lstStyle/>
        <a:p>
          <a:endParaRPr lang="ru-RU"/>
        </a:p>
      </dgm:t>
    </dgm:pt>
    <dgm:pt modelId="{6E1BD749-75B7-4A37-B448-104FEC87DB2D}" type="sibTrans" cxnId="{14E3F4CC-B941-44E8-A502-C360B92D0687}">
      <dgm:prSet/>
      <dgm:spPr/>
      <dgm:t>
        <a:bodyPr/>
        <a:lstStyle/>
        <a:p>
          <a:endParaRPr lang="ru-RU"/>
        </a:p>
      </dgm:t>
    </dgm:pt>
    <dgm:pt modelId="{255DCC1D-963E-478F-8277-737D0C9E0074}">
      <dgm:prSet phldrT="[Текст]" custT="1"/>
      <dgm:spPr/>
      <dgm:t>
        <a:bodyPr/>
        <a:lstStyle/>
        <a:p>
          <a:r>
            <a:rPr lang="en-US" sz="6600" b="0" dirty="0" err="1">
              <a:latin typeface="Arial" panose="020B0604020202020204" pitchFamily="34" charset="0"/>
              <a:cs typeface="Arial" panose="020B0604020202020204" pitchFamily="34" charset="0"/>
            </a:rPr>
            <a:t>Hajm</a:t>
          </a:r>
          <a:r>
            <a:rPr lang="en-US" sz="6600" b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6600" b="0" dirty="0" err="1">
              <a:latin typeface="Arial" panose="020B0604020202020204" pitchFamily="34" charset="0"/>
              <a:cs typeface="Arial" panose="020B0604020202020204" pitchFamily="34" charset="0"/>
            </a:rPr>
            <a:t>birligidagi</a:t>
          </a:r>
          <a:r>
            <a:rPr lang="en-US" sz="6600" b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6600" b="0" dirty="0" err="1">
              <a:latin typeface="Arial" panose="020B0604020202020204" pitchFamily="34" charset="0"/>
              <a:cs typeface="Arial" panose="020B0604020202020204" pitchFamily="34" charset="0"/>
            </a:rPr>
            <a:t>molekulalar</a:t>
          </a:r>
          <a:r>
            <a:rPr lang="en-US" sz="6600" b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6600" b="0" dirty="0" err="1">
              <a:latin typeface="Arial" panose="020B0604020202020204" pitchFamily="34" charset="0"/>
              <a:cs typeface="Arial" panose="020B0604020202020204" pitchFamily="34" charset="0"/>
            </a:rPr>
            <a:t>soni</a:t>
          </a:r>
          <a:r>
            <a:rPr lang="en-US" sz="6600" b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66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06CF7D-365E-457F-A609-EB071C47C70A}" type="parTrans" cxnId="{A727AB41-E5FE-414A-AA1E-C62F04A8665A}">
      <dgm:prSet/>
      <dgm:spPr/>
      <dgm:t>
        <a:bodyPr/>
        <a:lstStyle/>
        <a:p>
          <a:endParaRPr lang="ru-RU"/>
        </a:p>
      </dgm:t>
    </dgm:pt>
    <dgm:pt modelId="{286C6526-952C-4BED-BC24-24B7DA5DC47B}" type="sibTrans" cxnId="{A727AB41-E5FE-414A-AA1E-C62F04A8665A}">
      <dgm:prSet/>
      <dgm:spPr/>
      <dgm:t>
        <a:bodyPr/>
        <a:lstStyle/>
        <a:p>
          <a:endParaRPr lang="ru-RU"/>
        </a:p>
      </dgm:t>
    </dgm:pt>
    <dgm:pt modelId="{CED6E33C-65ED-402B-8378-0BDE9AFA4B8A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7A9402A0-119F-4D88-97FB-EB8EC2F6D26C}" type="parTrans" cxnId="{E16D4E58-660A-4EDB-99C3-B52A03FC6AD8}">
      <dgm:prSet/>
      <dgm:spPr/>
      <dgm:t>
        <a:bodyPr/>
        <a:lstStyle/>
        <a:p>
          <a:endParaRPr lang="ru-RU"/>
        </a:p>
      </dgm:t>
    </dgm:pt>
    <dgm:pt modelId="{7311628C-83E6-4952-9DF4-E14531815E4C}" type="sibTrans" cxnId="{E16D4E58-660A-4EDB-99C3-B52A03FC6AD8}">
      <dgm:prSet/>
      <dgm:spPr/>
      <dgm:t>
        <a:bodyPr/>
        <a:lstStyle/>
        <a:p>
          <a:endParaRPr lang="ru-RU"/>
        </a:p>
      </dgm:t>
    </dgm:pt>
    <dgm:pt modelId="{1674BA3C-7FF4-4163-8D80-82FA50B8AC5C}" type="pres">
      <dgm:prSet presAssocID="{749F33A0-B6C9-4316-A72E-72235B045C52}" presName="linearFlow" presStyleCnt="0">
        <dgm:presLayoutVars>
          <dgm:resizeHandles val="exact"/>
        </dgm:presLayoutVars>
      </dgm:prSet>
      <dgm:spPr/>
    </dgm:pt>
    <dgm:pt modelId="{FD4AF34A-F3A9-4DCA-854C-7149692EE0BE}" type="pres">
      <dgm:prSet presAssocID="{609A435E-9466-4AB9-B8B8-445A77395B83}" presName="node" presStyleLbl="node1" presStyleIdx="0" presStyleCnt="3" custScaleX="536015" custScaleY="120684" custLinFactNeighborX="-507" custLinFactNeighborY="-391">
        <dgm:presLayoutVars>
          <dgm:bulletEnabled val="1"/>
        </dgm:presLayoutVars>
      </dgm:prSet>
      <dgm:spPr/>
    </dgm:pt>
    <dgm:pt modelId="{A0FD35E1-F701-4707-89FE-E0DA16C78A23}" type="pres">
      <dgm:prSet presAssocID="{6E1BD749-75B7-4A37-B448-104FEC87DB2D}" presName="sibTrans" presStyleLbl="sibTrans2D1" presStyleIdx="0" presStyleCnt="2" custScaleX="127062" custLinFactNeighborX="2153" custLinFactNeighborY="7456"/>
      <dgm:spPr/>
    </dgm:pt>
    <dgm:pt modelId="{B84F1706-2715-4CA8-8739-538D15360686}" type="pres">
      <dgm:prSet presAssocID="{6E1BD749-75B7-4A37-B448-104FEC87DB2D}" presName="connectorText" presStyleLbl="sibTrans2D1" presStyleIdx="0" presStyleCnt="2"/>
      <dgm:spPr/>
    </dgm:pt>
    <dgm:pt modelId="{7FDA156D-9FAF-452A-9636-FABB01BD236D}" type="pres">
      <dgm:prSet presAssocID="{255DCC1D-963E-478F-8277-737D0C9E0074}" presName="node" presStyleLbl="node1" presStyleIdx="1" presStyleCnt="3" custScaleX="537030" custScaleY="236032" custLinFactNeighborY="0">
        <dgm:presLayoutVars>
          <dgm:bulletEnabled val="1"/>
        </dgm:presLayoutVars>
      </dgm:prSet>
      <dgm:spPr/>
    </dgm:pt>
    <dgm:pt modelId="{6810C48E-D99E-4C80-850E-EBC03D7156E7}" type="pres">
      <dgm:prSet presAssocID="{286C6526-952C-4BED-BC24-24B7DA5DC47B}" presName="sibTrans" presStyleLbl="sibTrans2D1" presStyleIdx="1" presStyleCnt="2" custScaleX="119163" custLinFactNeighborX="0" custLinFactNeighborY="0"/>
      <dgm:spPr/>
    </dgm:pt>
    <dgm:pt modelId="{F2425FE9-5C3D-4504-A001-B9F93F55ABEE}" type="pres">
      <dgm:prSet presAssocID="{286C6526-952C-4BED-BC24-24B7DA5DC47B}" presName="connectorText" presStyleLbl="sibTrans2D1" presStyleIdx="1" presStyleCnt="2"/>
      <dgm:spPr/>
    </dgm:pt>
    <dgm:pt modelId="{78341E22-5A85-4D39-A4E5-FAEFE1FE1705}" type="pres">
      <dgm:prSet presAssocID="{CED6E33C-65ED-402B-8378-0BDE9AFA4B8A}" presName="node" presStyleLbl="node1" presStyleIdx="2" presStyleCnt="3" custScaleX="537030" custScaleY="318339" custLinFactNeighborY="969">
        <dgm:presLayoutVars>
          <dgm:bulletEnabled val="1"/>
        </dgm:presLayoutVars>
      </dgm:prSet>
      <dgm:spPr/>
    </dgm:pt>
  </dgm:ptLst>
  <dgm:cxnLst>
    <dgm:cxn modelId="{A727AB41-E5FE-414A-AA1E-C62F04A8665A}" srcId="{749F33A0-B6C9-4316-A72E-72235B045C52}" destId="{255DCC1D-963E-478F-8277-737D0C9E0074}" srcOrd="1" destOrd="0" parTransId="{A806CF7D-365E-457F-A609-EB071C47C70A}" sibTransId="{286C6526-952C-4BED-BC24-24B7DA5DC47B}"/>
    <dgm:cxn modelId="{18F80E44-3466-425B-B5E2-7BB9F9ABA700}" type="presOf" srcId="{286C6526-952C-4BED-BC24-24B7DA5DC47B}" destId="{F2425FE9-5C3D-4504-A001-B9F93F55ABEE}" srcOrd="1" destOrd="0" presId="urn:microsoft.com/office/officeart/2005/8/layout/process2"/>
    <dgm:cxn modelId="{9B708152-E610-4DD0-9EE5-B82E69808826}" type="presOf" srcId="{749F33A0-B6C9-4316-A72E-72235B045C52}" destId="{1674BA3C-7FF4-4163-8D80-82FA50B8AC5C}" srcOrd="0" destOrd="0" presId="urn:microsoft.com/office/officeart/2005/8/layout/process2"/>
    <dgm:cxn modelId="{E16D4E58-660A-4EDB-99C3-B52A03FC6AD8}" srcId="{749F33A0-B6C9-4316-A72E-72235B045C52}" destId="{CED6E33C-65ED-402B-8378-0BDE9AFA4B8A}" srcOrd="2" destOrd="0" parTransId="{7A9402A0-119F-4D88-97FB-EB8EC2F6D26C}" sibTransId="{7311628C-83E6-4952-9DF4-E14531815E4C}"/>
    <dgm:cxn modelId="{CADA0E7A-13CC-4B53-9D00-9D6AB9141838}" type="presOf" srcId="{255DCC1D-963E-478F-8277-737D0C9E0074}" destId="{7FDA156D-9FAF-452A-9636-FABB01BD236D}" srcOrd="0" destOrd="0" presId="urn:microsoft.com/office/officeart/2005/8/layout/process2"/>
    <dgm:cxn modelId="{31F52A7B-E6B4-4E6B-9B2D-FE99BBD66DE2}" type="presOf" srcId="{286C6526-952C-4BED-BC24-24B7DA5DC47B}" destId="{6810C48E-D99E-4C80-850E-EBC03D7156E7}" srcOrd="0" destOrd="0" presId="urn:microsoft.com/office/officeart/2005/8/layout/process2"/>
    <dgm:cxn modelId="{D29E66A3-C25E-4580-BB34-17AE2C2846A1}" type="presOf" srcId="{609A435E-9466-4AB9-B8B8-445A77395B83}" destId="{FD4AF34A-F3A9-4DCA-854C-7149692EE0BE}" srcOrd="0" destOrd="0" presId="urn:microsoft.com/office/officeart/2005/8/layout/process2"/>
    <dgm:cxn modelId="{7EE065CC-9AC3-4AB7-8094-D1E586244DE0}" type="presOf" srcId="{CED6E33C-65ED-402B-8378-0BDE9AFA4B8A}" destId="{78341E22-5A85-4D39-A4E5-FAEFE1FE1705}" srcOrd="0" destOrd="0" presId="urn:microsoft.com/office/officeart/2005/8/layout/process2"/>
    <dgm:cxn modelId="{14E3F4CC-B941-44E8-A502-C360B92D0687}" srcId="{749F33A0-B6C9-4316-A72E-72235B045C52}" destId="{609A435E-9466-4AB9-B8B8-445A77395B83}" srcOrd="0" destOrd="0" parTransId="{8EE148E9-B8C5-4246-BA46-38B8306A6478}" sibTransId="{6E1BD749-75B7-4A37-B448-104FEC87DB2D}"/>
    <dgm:cxn modelId="{280B65F4-E438-4310-8A40-5C73F86712BA}" type="presOf" srcId="{6E1BD749-75B7-4A37-B448-104FEC87DB2D}" destId="{A0FD35E1-F701-4707-89FE-E0DA16C78A23}" srcOrd="0" destOrd="0" presId="urn:microsoft.com/office/officeart/2005/8/layout/process2"/>
    <dgm:cxn modelId="{98596CF9-BDCE-44A2-85B9-E281B8CB42B3}" type="presOf" srcId="{6E1BD749-75B7-4A37-B448-104FEC87DB2D}" destId="{B84F1706-2715-4CA8-8739-538D15360686}" srcOrd="1" destOrd="0" presId="urn:microsoft.com/office/officeart/2005/8/layout/process2"/>
    <dgm:cxn modelId="{09915609-7563-4810-AFAA-3ED120B197F2}" type="presParOf" srcId="{1674BA3C-7FF4-4163-8D80-82FA50B8AC5C}" destId="{FD4AF34A-F3A9-4DCA-854C-7149692EE0BE}" srcOrd="0" destOrd="0" presId="urn:microsoft.com/office/officeart/2005/8/layout/process2"/>
    <dgm:cxn modelId="{74933228-E6EA-4EB5-9369-9D15C81E1436}" type="presParOf" srcId="{1674BA3C-7FF4-4163-8D80-82FA50B8AC5C}" destId="{A0FD35E1-F701-4707-89FE-E0DA16C78A23}" srcOrd="1" destOrd="0" presId="urn:microsoft.com/office/officeart/2005/8/layout/process2"/>
    <dgm:cxn modelId="{CEAEEDBC-69BD-468B-8136-66D1D46C7297}" type="presParOf" srcId="{A0FD35E1-F701-4707-89FE-E0DA16C78A23}" destId="{B84F1706-2715-4CA8-8739-538D15360686}" srcOrd="0" destOrd="0" presId="urn:microsoft.com/office/officeart/2005/8/layout/process2"/>
    <dgm:cxn modelId="{0F4991FB-E786-490E-93AD-7485BC68FCB4}" type="presParOf" srcId="{1674BA3C-7FF4-4163-8D80-82FA50B8AC5C}" destId="{7FDA156D-9FAF-452A-9636-FABB01BD236D}" srcOrd="2" destOrd="0" presId="urn:microsoft.com/office/officeart/2005/8/layout/process2"/>
    <dgm:cxn modelId="{C526610D-796C-4BC9-9778-B1CF22996726}" type="presParOf" srcId="{1674BA3C-7FF4-4163-8D80-82FA50B8AC5C}" destId="{6810C48E-D99E-4C80-850E-EBC03D7156E7}" srcOrd="3" destOrd="0" presId="urn:microsoft.com/office/officeart/2005/8/layout/process2"/>
    <dgm:cxn modelId="{498F786C-D756-4A94-AF95-8687BCD9FF04}" type="presParOf" srcId="{6810C48E-D99E-4C80-850E-EBC03D7156E7}" destId="{F2425FE9-5C3D-4504-A001-B9F93F55ABEE}" srcOrd="0" destOrd="0" presId="urn:microsoft.com/office/officeart/2005/8/layout/process2"/>
    <dgm:cxn modelId="{CC80BA84-DB9B-40AC-B6EF-7AEE2D5E68A3}" type="presParOf" srcId="{1674BA3C-7FF4-4163-8D80-82FA50B8AC5C}" destId="{78341E22-5A85-4D39-A4E5-FAEFE1FE1705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794FC70-D2AF-405C-9FE5-CEFA2F44D5F2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E5C1C8C4-1E98-4DB9-B8EC-C8827CD50F75}">
          <dgm:prSet phldrT="[Текст]"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en-US" sz="60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60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6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6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6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</m:oMath>
                </m:oMathPara>
              </a14:m>
              <a:endParaRPr lang="ru-RU" sz="5400" dirty="0"/>
            </a:p>
          </dgm:t>
        </dgm:pt>
      </mc:Choice>
      <mc:Fallback xmlns="">
        <dgm:pt modelId="{E5C1C8C4-1E98-4DB9-B8EC-C8827CD50F75}">
          <dgm:prSet phldrT="[Текст]" custT="1"/>
          <dgm:spPr/>
          <dgm:t>
            <a:bodyPr/>
            <a:lstStyle/>
            <a:p>
              <a:r>
                <a:rPr lang="en-US" sz="6000" b="0" i="0">
                  <a:latin typeface="Cambria Math" panose="02040503050406030204" pitchFamily="18" charset="0"/>
                </a:rPr>
                <a:t>𝑚=𝑚_0</a:t>
              </a:r>
              <a:r>
                <a:rPr lang="en-US" sz="60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∙𝑁</a:t>
              </a:r>
              <a:endParaRPr lang="ru-RU" sz="5400" dirty="0"/>
            </a:p>
          </dgm:t>
        </dgm:pt>
      </mc:Fallback>
    </mc:AlternateContent>
    <dgm:pt modelId="{F11FF7E8-C986-47DC-9A34-57F38B64A18F}" type="parTrans" cxnId="{117474C3-6811-4339-B6C5-9FFEE373DC90}">
      <dgm:prSet/>
      <dgm:spPr/>
      <dgm:t>
        <a:bodyPr/>
        <a:lstStyle/>
        <a:p>
          <a:endParaRPr lang="ru-RU"/>
        </a:p>
      </dgm:t>
    </dgm:pt>
    <dgm:pt modelId="{452D9003-4FFA-409D-95B9-9A60DA2FBEDB}" type="sibTrans" cxnId="{117474C3-6811-4339-B6C5-9FFEE373DC90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77DAC009-56B9-4AA8-8B53-D264B0DEBACB}">
          <dgm:prSet phldrT="[Текст]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m:oMathPara>
              </a14:m>
              <a:endParaRPr lang="ru-RU" dirty="0"/>
            </a:p>
          </dgm:t>
        </dgm:pt>
      </mc:Choice>
      <mc:Fallback xmlns="">
        <dgm:pt modelId="{77DAC009-56B9-4AA8-8B53-D264B0DEBACB}">
          <dgm:prSet phldrT="[Текст]"/>
          <dgm:spPr/>
          <dgm:t>
            <a:bodyPr/>
            <a:lstStyle/>
            <a:p>
              <a:r>
                <a:rPr lang="en-US" b="0" i="0">
                  <a:latin typeface="Cambria Math" panose="02040503050406030204" pitchFamily="18" charset="0"/>
                </a:rPr>
                <a:t>𝑁=𝑚/𝑀</a:t>
              </a:r>
              <a:r>
                <a:rPr lang="en-US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∙𝑁_𝐴</a:t>
              </a:r>
              <a:endParaRPr lang="ru-RU" dirty="0"/>
            </a:p>
          </dgm:t>
        </dgm:pt>
      </mc:Fallback>
    </mc:AlternateContent>
    <dgm:pt modelId="{972D06CF-871F-4B69-A58C-4906C497F8C6}" type="parTrans" cxnId="{0A0707DF-500D-4E30-A7BD-5CE327A22F68}">
      <dgm:prSet/>
      <dgm:spPr/>
      <dgm:t>
        <a:bodyPr/>
        <a:lstStyle/>
        <a:p>
          <a:endParaRPr lang="ru-RU"/>
        </a:p>
      </dgm:t>
    </dgm:pt>
    <dgm:pt modelId="{F364579D-4937-477E-99D1-1BF1ECE82B0D}" type="sibTrans" cxnId="{0A0707DF-500D-4E30-A7BD-5CE327A22F68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D42C2DA6-D193-48CF-8F7B-72299B790474}">
          <dgm:prSet phldrT="[Текст]"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en-US" sz="60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6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6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num>
                      <m:den>
                        <m:sSub>
                          <m:sSubPr>
                            <m:ctrlPr>
                              <a:rPr lang="en-US" sz="6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60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60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  <m:r>
                      <a:rPr lang="en-US" sz="6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6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</m:oMath>
                </m:oMathPara>
              </a14:m>
              <a:endParaRPr lang="ru-RU" sz="5300" dirty="0"/>
            </a:p>
          </dgm:t>
        </dgm:pt>
      </mc:Choice>
      <mc:Fallback xmlns="">
        <dgm:pt modelId="{D42C2DA6-D193-48CF-8F7B-72299B790474}">
          <dgm:prSet phldrT="[Текст]" custT="1"/>
          <dgm:spPr/>
          <dgm:t>
            <a:bodyPr/>
            <a:lstStyle/>
            <a:p>
              <a:r>
                <a:rPr lang="en-US" sz="6000" b="0" i="0">
                  <a:latin typeface="Cambria Math" panose="02040503050406030204" pitchFamily="18" charset="0"/>
                </a:rPr>
                <a:t>𝑚=𝑀/𝑁_𝐴 </a:t>
              </a:r>
              <a:r>
                <a:rPr lang="en-US" sz="60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∙𝑁</a:t>
              </a:r>
              <a:endParaRPr lang="ru-RU" sz="5300" dirty="0"/>
            </a:p>
          </dgm:t>
        </dgm:pt>
      </mc:Fallback>
    </mc:AlternateContent>
    <dgm:pt modelId="{05EA0ECB-561B-4E45-8F37-1502D550B60D}" type="parTrans" cxnId="{A3E57017-91B5-41EB-A4F2-F7AE13DAA123}">
      <dgm:prSet/>
      <dgm:spPr/>
      <dgm:t>
        <a:bodyPr/>
        <a:lstStyle/>
        <a:p>
          <a:endParaRPr lang="ru-RU"/>
        </a:p>
      </dgm:t>
    </dgm:pt>
    <dgm:pt modelId="{7EEB8A1A-7A75-4464-B4A1-16EB0811B421}" type="sibTrans" cxnId="{A3E57017-91B5-41EB-A4F2-F7AE13DAA123}">
      <dgm:prSet/>
      <dgm:spPr/>
      <dgm:t>
        <a:bodyPr/>
        <a:lstStyle/>
        <a:p>
          <a:endParaRPr lang="ru-RU"/>
        </a:p>
      </dgm:t>
    </dgm:pt>
    <dgm:pt modelId="{BF929AB9-A94C-4AFD-817B-8D9E2A917286}" type="pres">
      <dgm:prSet presAssocID="{4794FC70-D2AF-405C-9FE5-CEFA2F44D5F2}" presName="Name0" presStyleCnt="0">
        <dgm:presLayoutVars>
          <dgm:dir/>
          <dgm:resizeHandles val="exact"/>
        </dgm:presLayoutVars>
      </dgm:prSet>
      <dgm:spPr/>
    </dgm:pt>
    <dgm:pt modelId="{23C505C8-32C6-4B2C-BB0B-19C596973E05}" type="pres">
      <dgm:prSet presAssocID="{E5C1C8C4-1E98-4DB9-B8EC-C8827CD50F75}" presName="node" presStyleLbl="node1" presStyleIdx="0" presStyleCnt="3" custScaleX="187826" custRadScaleRad="91998" custRadScaleInc="-4632">
        <dgm:presLayoutVars>
          <dgm:bulletEnabled val="1"/>
        </dgm:presLayoutVars>
      </dgm:prSet>
      <dgm:spPr/>
    </dgm:pt>
    <dgm:pt modelId="{16A36E72-7767-4D27-B63B-5775D44DAAAF}" type="pres">
      <dgm:prSet presAssocID="{452D9003-4FFA-409D-95B9-9A60DA2FBEDB}" presName="sibTrans" presStyleLbl="sibTrans2D1" presStyleIdx="0" presStyleCnt="3"/>
      <dgm:spPr/>
    </dgm:pt>
    <dgm:pt modelId="{862FC07A-5B43-4957-AA1A-7A3C399856CE}" type="pres">
      <dgm:prSet presAssocID="{452D9003-4FFA-409D-95B9-9A60DA2FBEDB}" presName="connectorText" presStyleLbl="sibTrans2D1" presStyleIdx="0" presStyleCnt="3"/>
      <dgm:spPr/>
    </dgm:pt>
    <dgm:pt modelId="{CE488219-C9E6-4773-9CBE-3CD34F110B9F}" type="pres">
      <dgm:prSet presAssocID="{77DAC009-56B9-4AA8-8B53-D264B0DEBACB}" presName="node" presStyleLbl="node1" presStyleIdx="1" presStyleCnt="3" custScaleX="128317" custScaleY="155651" custRadScaleRad="102448" custRadScaleInc="-14691">
        <dgm:presLayoutVars>
          <dgm:bulletEnabled val="1"/>
        </dgm:presLayoutVars>
      </dgm:prSet>
      <dgm:spPr/>
    </dgm:pt>
    <dgm:pt modelId="{088A98CC-F32C-4B94-83B6-1F76C0DCAED3}" type="pres">
      <dgm:prSet presAssocID="{F364579D-4937-477E-99D1-1BF1ECE82B0D}" presName="sibTrans" presStyleLbl="sibTrans2D1" presStyleIdx="1" presStyleCnt="3"/>
      <dgm:spPr/>
    </dgm:pt>
    <dgm:pt modelId="{2B81C8DF-8F14-4C58-B186-4E18AE7AD968}" type="pres">
      <dgm:prSet presAssocID="{F364579D-4937-477E-99D1-1BF1ECE82B0D}" presName="connectorText" presStyleLbl="sibTrans2D1" presStyleIdx="1" presStyleCnt="3"/>
      <dgm:spPr/>
    </dgm:pt>
    <dgm:pt modelId="{2312646E-D1DD-45F3-9679-9311FDF47FFA}" type="pres">
      <dgm:prSet presAssocID="{D42C2DA6-D193-48CF-8F7B-72299B790474}" presName="node" presStyleLbl="node1" presStyleIdx="2" presStyleCnt="3" custScaleX="133083" custScaleY="155651" custRadScaleRad="102537" custRadScaleInc="13454">
        <dgm:presLayoutVars>
          <dgm:bulletEnabled val="1"/>
        </dgm:presLayoutVars>
      </dgm:prSet>
      <dgm:spPr/>
    </dgm:pt>
    <dgm:pt modelId="{E65D1D9F-1018-4530-A97E-EA8A7646B0B2}" type="pres">
      <dgm:prSet presAssocID="{7EEB8A1A-7A75-4464-B4A1-16EB0811B421}" presName="sibTrans" presStyleLbl="sibTrans2D1" presStyleIdx="2" presStyleCnt="3"/>
      <dgm:spPr/>
    </dgm:pt>
    <dgm:pt modelId="{E73AAF40-1ED8-4983-AF00-EE1D3F474BFA}" type="pres">
      <dgm:prSet presAssocID="{7EEB8A1A-7A75-4464-B4A1-16EB0811B421}" presName="connectorText" presStyleLbl="sibTrans2D1" presStyleIdx="2" presStyleCnt="3"/>
      <dgm:spPr/>
    </dgm:pt>
  </dgm:ptLst>
  <dgm:cxnLst>
    <dgm:cxn modelId="{A3E57017-91B5-41EB-A4F2-F7AE13DAA123}" srcId="{4794FC70-D2AF-405C-9FE5-CEFA2F44D5F2}" destId="{D42C2DA6-D193-48CF-8F7B-72299B790474}" srcOrd="2" destOrd="0" parTransId="{05EA0ECB-561B-4E45-8F37-1502D550B60D}" sibTransId="{7EEB8A1A-7A75-4464-B4A1-16EB0811B421}"/>
    <dgm:cxn modelId="{3C4CB617-DFD3-46E2-A3F1-76FBE4CBFA1A}" type="presOf" srcId="{4794FC70-D2AF-405C-9FE5-CEFA2F44D5F2}" destId="{BF929AB9-A94C-4AFD-817B-8D9E2A917286}" srcOrd="0" destOrd="0" presId="urn:microsoft.com/office/officeart/2005/8/layout/cycle7"/>
    <dgm:cxn modelId="{932DEA24-9F1B-48BB-B45A-EE1E915AC1F8}" type="presOf" srcId="{D42C2DA6-D193-48CF-8F7B-72299B790474}" destId="{2312646E-D1DD-45F3-9679-9311FDF47FFA}" srcOrd="0" destOrd="0" presId="urn:microsoft.com/office/officeart/2005/8/layout/cycle7"/>
    <dgm:cxn modelId="{E6890926-DB2F-4D71-8F7E-98D5F6EB08B8}" type="presOf" srcId="{7EEB8A1A-7A75-4464-B4A1-16EB0811B421}" destId="{E65D1D9F-1018-4530-A97E-EA8A7646B0B2}" srcOrd="0" destOrd="0" presId="urn:microsoft.com/office/officeart/2005/8/layout/cycle7"/>
    <dgm:cxn modelId="{CE455037-863B-42D8-893F-CF3FA72048F9}" type="presOf" srcId="{452D9003-4FFA-409D-95B9-9A60DA2FBEDB}" destId="{862FC07A-5B43-4957-AA1A-7A3C399856CE}" srcOrd="1" destOrd="0" presId="urn:microsoft.com/office/officeart/2005/8/layout/cycle7"/>
    <dgm:cxn modelId="{2BB7CC50-9D9A-4E85-842E-D3DF053FB048}" type="presOf" srcId="{F364579D-4937-477E-99D1-1BF1ECE82B0D}" destId="{088A98CC-F32C-4B94-83B6-1F76C0DCAED3}" srcOrd="0" destOrd="0" presId="urn:microsoft.com/office/officeart/2005/8/layout/cycle7"/>
    <dgm:cxn modelId="{E8C7DE5A-7A28-4A89-B479-D62A874A1EAB}" type="presOf" srcId="{7EEB8A1A-7A75-4464-B4A1-16EB0811B421}" destId="{E73AAF40-1ED8-4983-AF00-EE1D3F474BFA}" srcOrd="1" destOrd="0" presId="urn:microsoft.com/office/officeart/2005/8/layout/cycle7"/>
    <dgm:cxn modelId="{58B1E1B8-3B1D-4F67-9F0F-56900A633C7B}" type="presOf" srcId="{452D9003-4FFA-409D-95B9-9A60DA2FBEDB}" destId="{16A36E72-7767-4D27-B63B-5775D44DAAAF}" srcOrd="0" destOrd="0" presId="urn:microsoft.com/office/officeart/2005/8/layout/cycle7"/>
    <dgm:cxn modelId="{117474C3-6811-4339-B6C5-9FFEE373DC90}" srcId="{4794FC70-D2AF-405C-9FE5-CEFA2F44D5F2}" destId="{E5C1C8C4-1E98-4DB9-B8EC-C8827CD50F75}" srcOrd="0" destOrd="0" parTransId="{F11FF7E8-C986-47DC-9A34-57F38B64A18F}" sibTransId="{452D9003-4FFA-409D-95B9-9A60DA2FBEDB}"/>
    <dgm:cxn modelId="{0C479BC6-3D4A-446E-A256-486A7578CE52}" type="presOf" srcId="{E5C1C8C4-1E98-4DB9-B8EC-C8827CD50F75}" destId="{23C505C8-32C6-4B2C-BB0B-19C596973E05}" srcOrd="0" destOrd="0" presId="urn:microsoft.com/office/officeart/2005/8/layout/cycle7"/>
    <dgm:cxn modelId="{F8B710D5-EEDE-4A8A-80B1-87F659B95B8D}" type="presOf" srcId="{F364579D-4937-477E-99D1-1BF1ECE82B0D}" destId="{2B81C8DF-8F14-4C58-B186-4E18AE7AD968}" srcOrd="1" destOrd="0" presId="urn:microsoft.com/office/officeart/2005/8/layout/cycle7"/>
    <dgm:cxn modelId="{0A0707DF-500D-4E30-A7BD-5CE327A22F68}" srcId="{4794FC70-D2AF-405C-9FE5-CEFA2F44D5F2}" destId="{77DAC009-56B9-4AA8-8B53-D264B0DEBACB}" srcOrd="1" destOrd="0" parTransId="{972D06CF-871F-4B69-A58C-4906C497F8C6}" sibTransId="{F364579D-4937-477E-99D1-1BF1ECE82B0D}"/>
    <dgm:cxn modelId="{22D5CDE5-108F-4DCA-92DA-F2AA9ED099BC}" type="presOf" srcId="{77DAC009-56B9-4AA8-8B53-D264B0DEBACB}" destId="{CE488219-C9E6-4773-9CBE-3CD34F110B9F}" srcOrd="0" destOrd="0" presId="urn:microsoft.com/office/officeart/2005/8/layout/cycle7"/>
    <dgm:cxn modelId="{94C01E3C-2FBD-43D8-8AF1-B96CAFE7B2AC}" type="presParOf" srcId="{BF929AB9-A94C-4AFD-817B-8D9E2A917286}" destId="{23C505C8-32C6-4B2C-BB0B-19C596973E05}" srcOrd="0" destOrd="0" presId="urn:microsoft.com/office/officeart/2005/8/layout/cycle7"/>
    <dgm:cxn modelId="{8444837D-1B76-4560-AF84-49EF527693DE}" type="presParOf" srcId="{BF929AB9-A94C-4AFD-817B-8D9E2A917286}" destId="{16A36E72-7767-4D27-B63B-5775D44DAAAF}" srcOrd="1" destOrd="0" presId="urn:microsoft.com/office/officeart/2005/8/layout/cycle7"/>
    <dgm:cxn modelId="{20C4ABBD-FC23-4EBF-BE68-74FCF3524226}" type="presParOf" srcId="{16A36E72-7767-4D27-B63B-5775D44DAAAF}" destId="{862FC07A-5B43-4957-AA1A-7A3C399856CE}" srcOrd="0" destOrd="0" presId="urn:microsoft.com/office/officeart/2005/8/layout/cycle7"/>
    <dgm:cxn modelId="{6D304FB9-00DE-41D3-82F0-0C33E18164F6}" type="presParOf" srcId="{BF929AB9-A94C-4AFD-817B-8D9E2A917286}" destId="{CE488219-C9E6-4773-9CBE-3CD34F110B9F}" srcOrd="2" destOrd="0" presId="urn:microsoft.com/office/officeart/2005/8/layout/cycle7"/>
    <dgm:cxn modelId="{208EDD5D-151F-485D-812B-B5CB4CA37A52}" type="presParOf" srcId="{BF929AB9-A94C-4AFD-817B-8D9E2A917286}" destId="{088A98CC-F32C-4B94-83B6-1F76C0DCAED3}" srcOrd="3" destOrd="0" presId="urn:microsoft.com/office/officeart/2005/8/layout/cycle7"/>
    <dgm:cxn modelId="{70912E2B-F2D9-4B17-B003-615FDA6B7FC2}" type="presParOf" srcId="{088A98CC-F32C-4B94-83B6-1F76C0DCAED3}" destId="{2B81C8DF-8F14-4C58-B186-4E18AE7AD968}" srcOrd="0" destOrd="0" presId="urn:microsoft.com/office/officeart/2005/8/layout/cycle7"/>
    <dgm:cxn modelId="{5C6A4557-CC60-4F53-BB69-4E571A7D6496}" type="presParOf" srcId="{BF929AB9-A94C-4AFD-817B-8D9E2A917286}" destId="{2312646E-D1DD-45F3-9679-9311FDF47FFA}" srcOrd="4" destOrd="0" presId="urn:microsoft.com/office/officeart/2005/8/layout/cycle7"/>
    <dgm:cxn modelId="{36CA5D6F-238B-4D6D-88FB-0ADF5AAD6540}" type="presParOf" srcId="{BF929AB9-A94C-4AFD-817B-8D9E2A917286}" destId="{E65D1D9F-1018-4530-A97E-EA8A7646B0B2}" srcOrd="5" destOrd="0" presId="urn:microsoft.com/office/officeart/2005/8/layout/cycle7"/>
    <dgm:cxn modelId="{15082ED2-42D9-42A2-A079-EDA06C2C9F34}" type="presParOf" srcId="{E65D1D9F-1018-4530-A97E-EA8A7646B0B2}" destId="{E73AAF40-1ED8-4983-AF00-EE1D3F474BFA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4AF34A-F3A9-4DCA-854C-7149692EE0BE}">
      <dsp:nvSpPr>
        <dsp:cNvPr id="0" name=""/>
        <dsp:cNvSpPr/>
      </dsp:nvSpPr>
      <dsp:spPr>
        <a:xfrm>
          <a:off x="11" y="2974"/>
          <a:ext cx="12168956" cy="12076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0" kern="1200" dirty="0" err="1">
              <a:latin typeface="Arial" panose="020B0604020202020204" pitchFamily="34" charset="0"/>
              <a:cs typeface="Arial" panose="020B0604020202020204" pitchFamily="34" charset="0"/>
            </a:rPr>
            <a:t>Modda</a:t>
          </a:r>
          <a:r>
            <a:rPr lang="en-US" sz="6000" kern="12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6000" kern="1200" dirty="0" err="1">
              <a:latin typeface="Arial" panose="020B0604020202020204" pitchFamily="34" charset="0"/>
              <a:cs typeface="Arial" panose="020B0604020202020204" pitchFamily="34" charset="0"/>
            </a:rPr>
            <a:t>miqdori</a:t>
          </a:r>
          <a:r>
            <a:rPr lang="en-US" sz="6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6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383" y="38346"/>
        <a:ext cx="12098212" cy="1136931"/>
      </dsp:txXfrm>
    </dsp:sp>
    <dsp:sp modelId="{A0FD35E1-F701-4707-89FE-E0DA16C78A23}">
      <dsp:nvSpPr>
        <dsp:cNvPr id="0" name=""/>
        <dsp:cNvSpPr/>
      </dsp:nvSpPr>
      <dsp:spPr>
        <a:xfrm rot="5382736">
          <a:off x="5809986" y="1282542"/>
          <a:ext cx="577693" cy="5434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900" kern="1200"/>
        </a:p>
      </dsp:txBody>
      <dsp:txXfrm rot="-5400000">
        <a:off x="5935387" y="1265424"/>
        <a:ext cx="326072" cy="414657"/>
      </dsp:txXfrm>
    </dsp:sp>
    <dsp:sp modelId="{7FDA156D-9FAF-452A-9636-FABB01BD236D}">
      <dsp:nvSpPr>
        <dsp:cNvPr id="0" name=""/>
        <dsp:cNvSpPr/>
      </dsp:nvSpPr>
      <dsp:spPr>
        <a:xfrm>
          <a:off x="0" y="1816849"/>
          <a:ext cx="12192000" cy="21639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 dirty="0" err="1">
              <a:latin typeface="Arial" panose="020B0604020202020204" pitchFamily="34" charset="0"/>
              <a:cs typeface="Arial" panose="020B0604020202020204" pitchFamily="34" charset="0"/>
            </a:rPr>
            <a:t>Moddadagi</a:t>
          </a:r>
          <a:r>
            <a:rPr lang="en-US" sz="5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5400" kern="1200" dirty="0" err="1">
              <a:latin typeface="Arial" panose="020B0604020202020204" pitchFamily="34" charset="0"/>
              <a:cs typeface="Arial" panose="020B0604020202020204" pitchFamily="34" charset="0"/>
            </a:rPr>
            <a:t>molekulalar</a:t>
          </a:r>
          <a:r>
            <a:rPr lang="en-US" sz="5400" kern="1200" dirty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5400" kern="1200" dirty="0" err="1">
              <a:latin typeface="Arial" panose="020B0604020202020204" pitchFamily="34" charset="0"/>
              <a:cs typeface="Arial" panose="020B0604020202020204" pitchFamily="34" charset="0"/>
            </a:rPr>
            <a:t>atomlar</a:t>
          </a:r>
          <a:r>
            <a:rPr lang="en-US" sz="5400" kern="1200" dirty="0"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en-US" sz="5400" kern="1200" dirty="0" err="1">
              <a:latin typeface="Arial" panose="020B0604020202020204" pitchFamily="34" charset="0"/>
              <a:cs typeface="Arial" panose="020B0604020202020204" pitchFamily="34" charset="0"/>
            </a:rPr>
            <a:t>sonining</a:t>
          </a:r>
          <a:r>
            <a:rPr lang="en-US" sz="5400" kern="1200" dirty="0">
              <a:latin typeface="Arial" panose="020B0604020202020204" pitchFamily="34" charset="0"/>
              <a:cs typeface="Arial" panose="020B0604020202020204" pitchFamily="34" charset="0"/>
            </a:rPr>
            <a:t> 12 g </a:t>
          </a:r>
          <a:r>
            <a:rPr lang="en-US" sz="5400" kern="1200" dirty="0" err="1">
              <a:latin typeface="Arial" panose="020B0604020202020204" pitchFamily="34" charset="0"/>
              <a:cs typeface="Arial" panose="020B0604020202020204" pitchFamily="34" charset="0"/>
            </a:rPr>
            <a:t>ugleroddagi</a:t>
          </a:r>
          <a:r>
            <a:rPr lang="en-US" sz="5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5400" kern="1200" dirty="0" err="1">
              <a:latin typeface="Arial" panose="020B0604020202020204" pitchFamily="34" charset="0"/>
              <a:cs typeface="Arial" panose="020B0604020202020204" pitchFamily="34" charset="0"/>
            </a:rPr>
            <a:t>atomlari</a:t>
          </a:r>
          <a:r>
            <a:rPr lang="en-US" sz="5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5400" kern="1200" dirty="0" err="1">
              <a:latin typeface="Arial" panose="020B0604020202020204" pitchFamily="34" charset="0"/>
              <a:cs typeface="Arial" panose="020B0604020202020204" pitchFamily="34" charset="0"/>
            </a:rPr>
            <a:t>soniga</a:t>
          </a:r>
          <a:r>
            <a:rPr lang="en-US" sz="5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5400" kern="1200" dirty="0" err="1">
              <a:latin typeface="Arial" panose="020B0604020202020204" pitchFamily="34" charset="0"/>
              <a:cs typeface="Arial" panose="020B0604020202020204" pitchFamily="34" charset="0"/>
            </a:rPr>
            <a:t>nisbati</a:t>
          </a:r>
          <a:r>
            <a:rPr lang="en-US" sz="54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5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3381" y="1880230"/>
        <a:ext cx="12065238" cy="2037236"/>
      </dsp:txXfrm>
    </dsp:sp>
    <dsp:sp modelId="{6810C48E-D99E-4C80-850E-EBC03D7156E7}">
      <dsp:nvSpPr>
        <dsp:cNvPr id="0" name=""/>
        <dsp:cNvSpPr/>
      </dsp:nvSpPr>
      <dsp:spPr>
        <a:xfrm rot="5400000">
          <a:off x="5823784" y="4013707"/>
          <a:ext cx="544431" cy="5434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700" kern="1200"/>
        </a:p>
      </dsp:txBody>
      <dsp:txXfrm rot="-5400000">
        <a:off x="5932963" y="4013219"/>
        <a:ext cx="326072" cy="381395"/>
      </dsp:txXfrm>
    </dsp:sp>
    <dsp:sp modelId="{78341E22-5A85-4D39-A4E5-FAEFE1FE1705}">
      <dsp:nvSpPr>
        <dsp:cNvPr id="0" name=""/>
        <dsp:cNvSpPr/>
      </dsp:nvSpPr>
      <dsp:spPr>
        <a:xfrm>
          <a:off x="0" y="4590020"/>
          <a:ext cx="12192000" cy="22679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0" i="1" kern="1200" dirty="0">
            <a:latin typeface="Cambria Math" panose="02040503050406030204" pitchFamily="18" charset="0"/>
            <a:ea typeface="Cambria Math" panose="02040503050406030204" pitchFamily="18" charset="0"/>
            <a:cs typeface="Arial" panose="020B0604020202020204" pitchFamily="34" charset="0"/>
          </a:endParaRPr>
        </a:p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r>
                  <a:rPr lang="ru-RU" sz="5400" i="1" kern="120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m:t>𝜈</m:t>
                </m:r>
                <m:r>
                  <a:rPr lang="en-US" sz="54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m:t>=</m:t>
                </m:r>
                <m:f>
                  <m:fPr>
                    <m:ctrlPr>
                      <a:rPr lang="en-US" sz="54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</m:ctrlPr>
                  </m:fPr>
                  <m:num>
                    <m:r>
                      <a:rPr lang="en-US" sz="54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num>
                  <m:den>
                    <m:r>
                      <a:rPr lang="en-US" sz="54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</m:den>
                </m:f>
                <m:r>
                  <a:rPr lang="en-US" sz="54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m:t>=</m:t>
                </m:r>
                <m:f>
                  <m:fPr>
                    <m:ctrlPr>
                      <a:rPr lang="en-US" sz="54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</m:ctrlPr>
                  </m:fPr>
                  <m:num>
                    <m:r>
                      <a:rPr lang="en-US" sz="54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</m:num>
                  <m:den>
                    <m:sSub>
                      <m:sSubPr>
                        <m:ctrlPr>
                          <a:rPr lang="en-US" sz="5400" b="0" i="1" kern="12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5400" b="0" i="1" kern="12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e>
                      <m:sub>
                        <m:r>
                          <a:rPr lang="en-US" sz="5400" b="0" i="1" kern="12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sub>
                    </m:sSub>
                  </m:den>
                </m:f>
              </m:oMath>
            </m:oMathPara>
          </a14:m>
          <a:endParaRPr lang="ru-RU" sz="6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427" y="4656447"/>
        <a:ext cx="12059146" cy="21351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4AF34A-F3A9-4DCA-854C-7149692EE0BE}">
      <dsp:nvSpPr>
        <dsp:cNvPr id="0" name=""/>
        <dsp:cNvSpPr/>
      </dsp:nvSpPr>
      <dsp:spPr>
        <a:xfrm>
          <a:off x="11" y="1063"/>
          <a:ext cx="12168956" cy="1697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1460" tIns="251460" rIns="251460" bIns="251460" numCol="1" spcCol="1270" anchor="ctr" anchorCtr="0">
          <a:noAutofit/>
        </a:bodyPr>
        <a:lstStyle/>
        <a:p>
          <a:pPr marL="0" lvl="0" indent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 dirty="0">
              <a:latin typeface="Arial" panose="020B0604020202020204" pitchFamily="34" charset="0"/>
              <a:cs typeface="Arial" panose="020B0604020202020204" pitchFamily="34" charset="0"/>
            </a:rPr>
            <a:t>Avogadro </a:t>
          </a:r>
          <a:r>
            <a:rPr lang="en-US" sz="6600" kern="1200" dirty="0" err="1">
              <a:latin typeface="Arial" panose="020B0604020202020204" pitchFamily="34" charset="0"/>
              <a:cs typeface="Arial" panose="020B0604020202020204" pitchFamily="34" charset="0"/>
            </a:rPr>
            <a:t>qonuni</a:t>
          </a:r>
          <a:r>
            <a:rPr lang="en-US" sz="8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8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737" y="50789"/>
        <a:ext cx="12069504" cy="1598319"/>
      </dsp:txXfrm>
    </dsp:sp>
    <dsp:sp modelId="{A0FD35E1-F701-4707-89FE-E0DA16C78A23}">
      <dsp:nvSpPr>
        <dsp:cNvPr id="0" name=""/>
        <dsp:cNvSpPr/>
      </dsp:nvSpPr>
      <dsp:spPr>
        <a:xfrm rot="5384658">
          <a:off x="5697876" y="1799902"/>
          <a:ext cx="812129" cy="7639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4100" kern="1200"/>
        </a:p>
      </dsp:txBody>
      <dsp:txXfrm rot="-5400000">
        <a:off x="5874229" y="1775838"/>
        <a:ext cx="458399" cy="582930"/>
      </dsp:txXfrm>
    </dsp:sp>
    <dsp:sp modelId="{7FDA156D-9FAF-452A-9636-FABB01BD236D}">
      <dsp:nvSpPr>
        <dsp:cNvPr id="0" name=""/>
        <dsp:cNvSpPr/>
      </dsp:nvSpPr>
      <dsp:spPr>
        <a:xfrm>
          <a:off x="0" y="2551039"/>
          <a:ext cx="12192000" cy="17559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>
              <a:latin typeface="Arial" panose="020B0604020202020204" pitchFamily="34" charset="0"/>
              <a:cs typeface="Arial" panose="020B0604020202020204" pitchFamily="34" charset="0"/>
            </a:rPr>
            <a:t>Har </a:t>
          </a:r>
          <a:r>
            <a:rPr lang="en-US" sz="4800" kern="1200" dirty="0" err="1"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4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800" kern="1200" dirty="0" err="1">
              <a:latin typeface="Arial" panose="020B0604020202020204" pitchFamily="34" charset="0"/>
              <a:cs typeface="Arial" panose="020B0604020202020204" pitchFamily="34" charset="0"/>
            </a:rPr>
            <a:t>moddaning</a:t>
          </a:r>
          <a:r>
            <a:rPr lang="en-US" sz="4800" kern="1200" dirty="0">
              <a:latin typeface="Arial" panose="020B0604020202020204" pitchFamily="34" charset="0"/>
              <a:cs typeface="Arial" panose="020B0604020202020204" pitchFamily="34" charset="0"/>
            </a:rPr>
            <a:t> 1 </a:t>
          </a:r>
          <a:r>
            <a:rPr lang="en-US" sz="4800" kern="1200" dirty="0" err="1">
              <a:latin typeface="Arial" panose="020B0604020202020204" pitchFamily="34" charset="0"/>
              <a:cs typeface="Arial" panose="020B0604020202020204" pitchFamily="34" charset="0"/>
            </a:rPr>
            <a:t>molida</a:t>
          </a:r>
          <a:r>
            <a:rPr lang="en-US" sz="4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14:m xmlns:a14="http://schemas.microsoft.com/office/drawing/2010/main">
            <m:oMath xmlns:m="http://schemas.openxmlformats.org/officeDocument/2006/math">
              <m:r>
                <a:rPr lang="en-US" sz="48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6</m:t>
              </m:r>
              <m:r>
                <a:rPr lang="en-US" sz="48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∙</m:t>
              </m:r>
              <m:sSup>
                <m:sSupPr>
                  <m:ctrlPr>
                    <a:rPr lang="en-US" sz="48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sSupPr>
                <m:e>
                  <m:r>
                    <a:rPr lang="en-US" sz="48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10</m:t>
                  </m:r>
                </m:e>
                <m:sup>
                  <m:r>
                    <a:rPr lang="en-US" sz="48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23</m:t>
                  </m:r>
                </m:sup>
              </m:sSup>
            </m:oMath>
          </a14:m>
          <a:r>
            <a:rPr lang="en-US" sz="4800" kern="1200" dirty="0">
              <a:latin typeface="Arial" panose="020B0604020202020204" pitchFamily="34" charset="0"/>
              <a:cs typeface="Arial" panose="020B0604020202020204" pitchFamily="34" charset="0"/>
            </a:rPr>
            <a:t> ta </a:t>
          </a:r>
          <a:r>
            <a:rPr lang="en-US" sz="4800" kern="1200" dirty="0" err="1">
              <a:latin typeface="Arial" panose="020B0604020202020204" pitchFamily="34" charset="0"/>
              <a:cs typeface="Arial" panose="020B0604020202020204" pitchFamily="34" charset="0"/>
            </a:rPr>
            <a:t>molekula</a:t>
          </a:r>
          <a:r>
            <a:rPr lang="en-US" sz="4800" kern="1200" dirty="0">
              <a:latin typeface="Arial" panose="020B0604020202020204" pitchFamily="34" charset="0"/>
              <a:cs typeface="Arial" panose="020B0604020202020204" pitchFamily="34" charset="0"/>
            </a:rPr>
            <a:t> (atom) </a:t>
          </a:r>
          <a:r>
            <a:rPr lang="en-US" sz="4800" kern="1200" dirty="0" err="1">
              <a:latin typeface="Arial" panose="020B0604020202020204" pitchFamily="34" charset="0"/>
              <a:cs typeface="Arial" panose="020B0604020202020204" pitchFamily="34" charset="0"/>
            </a:rPr>
            <a:t>mavjud</a:t>
          </a:r>
          <a:r>
            <a:rPr lang="en-US" sz="48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4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429" y="2602468"/>
        <a:ext cx="12089142" cy="1653062"/>
      </dsp:txXfrm>
    </dsp:sp>
    <dsp:sp modelId="{6810C48E-D99E-4C80-850E-EBC03D7156E7}">
      <dsp:nvSpPr>
        <dsp:cNvPr id="0" name=""/>
        <dsp:cNvSpPr/>
      </dsp:nvSpPr>
      <dsp:spPr>
        <a:xfrm rot="5400000">
          <a:off x="5714707" y="4351595"/>
          <a:ext cx="762585" cy="7639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800" kern="1200"/>
        </a:p>
      </dsp:txBody>
      <dsp:txXfrm rot="-5400000">
        <a:off x="5866800" y="4352302"/>
        <a:ext cx="458399" cy="533810"/>
      </dsp:txXfrm>
    </dsp:sp>
    <dsp:sp modelId="{78341E22-5A85-4D39-A4E5-FAEFE1FE1705}">
      <dsp:nvSpPr>
        <dsp:cNvPr id="0" name=""/>
        <dsp:cNvSpPr/>
      </dsp:nvSpPr>
      <dsp:spPr>
        <a:xfrm>
          <a:off x="0" y="5160228"/>
          <a:ext cx="12192000" cy="1697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 dirty="0">
              <a:latin typeface="Arial" panose="020B0604020202020204" pitchFamily="34" charset="0"/>
              <a:cs typeface="Arial" panose="020B0604020202020204" pitchFamily="34" charset="0"/>
            </a:rPr>
            <a:t>Har </a:t>
          </a:r>
          <a:r>
            <a:rPr lang="en-US" sz="5400" kern="1200" dirty="0" err="1"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5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5400" kern="1200" dirty="0" err="1">
              <a:latin typeface="Arial" panose="020B0604020202020204" pitchFamily="34" charset="0"/>
              <a:cs typeface="Arial" panose="020B0604020202020204" pitchFamily="34" charset="0"/>
            </a:rPr>
            <a:t>gazning</a:t>
          </a:r>
          <a:r>
            <a:rPr lang="en-US" sz="5400" kern="1200" dirty="0">
              <a:latin typeface="Arial" panose="020B0604020202020204" pitchFamily="34" charset="0"/>
              <a:cs typeface="Arial" panose="020B0604020202020204" pitchFamily="34" charset="0"/>
            </a:rPr>
            <a:t>  1 </a:t>
          </a:r>
          <a:r>
            <a:rPr lang="en-US" sz="5400" kern="1200" dirty="0" err="1">
              <a:latin typeface="Arial" panose="020B0604020202020204" pitchFamily="34" charset="0"/>
              <a:cs typeface="Arial" panose="020B0604020202020204" pitchFamily="34" charset="0"/>
            </a:rPr>
            <a:t>moli</a:t>
          </a:r>
          <a:r>
            <a:rPr lang="en-US" sz="5400" kern="1200" dirty="0">
              <a:latin typeface="Arial" panose="020B0604020202020204" pitchFamily="34" charset="0"/>
              <a:cs typeface="Arial" panose="020B0604020202020204" pitchFamily="34" charset="0"/>
            </a:rPr>
            <a:t> normal </a:t>
          </a:r>
          <a:r>
            <a:rPr lang="en-US" sz="5400" kern="1200" dirty="0" err="1">
              <a:latin typeface="Arial" panose="020B0604020202020204" pitchFamily="34" charset="0"/>
              <a:cs typeface="Arial" panose="020B0604020202020204" pitchFamily="34" charset="0"/>
            </a:rPr>
            <a:t>sharoitda</a:t>
          </a:r>
          <a:r>
            <a:rPr lang="en-US" sz="5400" kern="1200" dirty="0">
              <a:latin typeface="Arial" panose="020B0604020202020204" pitchFamily="34" charset="0"/>
              <a:cs typeface="Arial" panose="020B0604020202020204" pitchFamily="34" charset="0"/>
            </a:rPr>
            <a:t> 22,4 l </a:t>
          </a:r>
          <a:r>
            <a:rPr lang="en-US" sz="5400" kern="1200" dirty="0" err="1">
              <a:latin typeface="Arial" panose="020B0604020202020204" pitchFamily="34" charset="0"/>
              <a:cs typeface="Arial" panose="020B0604020202020204" pitchFamily="34" charset="0"/>
            </a:rPr>
            <a:t>hajmni</a:t>
          </a:r>
          <a:r>
            <a:rPr lang="en-US" sz="5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5400" kern="1200" dirty="0" err="1">
              <a:latin typeface="Arial" panose="020B0604020202020204" pitchFamily="34" charset="0"/>
              <a:cs typeface="Arial" panose="020B0604020202020204" pitchFamily="34" charset="0"/>
            </a:rPr>
            <a:t>egallaydi</a:t>
          </a:r>
          <a:r>
            <a:rPr lang="en-US" sz="54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5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726" y="5209954"/>
        <a:ext cx="12092548" cy="15983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4AF34A-F3A9-4DCA-854C-7149692EE0BE}">
      <dsp:nvSpPr>
        <dsp:cNvPr id="0" name=""/>
        <dsp:cNvSpPr/>
      </dsp:nvSpPr>
      <dsp:spPr>
        <a:xfrm>
          <a:off x="11" y="1438"/>
          <a:ext cx="12168956" cy="13548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0" kern="1200" dirty="0" err="1">
              <a:latin typeface="Arial" panose="020B0604020202020204" pitchFamily="34" charset="0"/>
              <a:cs typeface="Arial" panose="020B0604020202020204" pitchFamily="34" charset="0"/>
            </a:rPr>
            <a:t>Molyar</a:t>
          </a:r>
          <a:r>
            <a:rPr lang="en-US" sz="6000" kern="12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6000" kern="1200" dirty="0" err="1">
              <a:latin typeface="Arial" panose="020B0604020202020204" pitchFamily="34" charset="0"/>
              <a:cs typeface="Arial" panose="020B0604020202020204" pitchFamily="34" charset="0"/>
            </a:rPr>
            <a:t>massa</a:t>
          </a:r>
          <a:r>
            <a:rPr lang="en-US" sz="6000" kern="12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endParaRPr lang="ru-RU" sz="6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694" y="41121"/>
        <a:ext cx="12089590" cy="1275505"/>
      </dsp:txXfrm>
    </dsp:sp>
    <dsp:sp modelId="{A0FD35E1-F701-4707-89FE-E0DA16C78A23}">
      <dsp:nvSpPr>
        <dsp:cNvPr id="0" name=""/>
        <dsp:cNvSpPr/>
      </dsp:nvSpPr>
      <dsp:spPr>
        <a:xfrm rot="5381642">
          <a:off x="5776852" y="1436965"/>
          <a:ext cx="648106" cy="6096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300" kern="1200"/>
        </a:p>
      </dsp:txBody>
      <dsp:txXfrm rot="-5400000">
        <a:off x="5917509" y="1417759"/>
        <a:ext cx="365816" cy="465198"/>
      </dsp:txXfrm>
    </dsp:sp>
    <dsp:sp modelId="{7FDA156D-9FAF-452A-9636-FABB01BD236D}">
      <dsp:nvSpPr>
        <dsp:cNvPr id="0" name=""/>
        <dsp:cNvSpPr/>
      </dsp:nvSpPr>
      <dsp:spPr>
        <a:xfrm>
          <a:off x="0" y="2036394"/>
          <a:ext cx="12192000" cy="15956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0" kern="1200" dirty="0" err="1">
              <a:latin typeface="Arial" panose="020B0604020202020204" pitchFamily="34" charset="0"/>
              <a:cs typeface="Arial" panose="020B0604020202020204" pitchFamily="34" charset="0"/>
            </a:rPr>
            <a:t>Miqdori</a:t>
          </a:r>
          <a:r>
            <a:rPr lang="en-US" sz="6000" kern="1200" dirty="0">
              <a:latin typeface="Arial" panose="020B0604020202020204" pitchFamily="34" charset="0"/>
              <a:cs typeface="Arial" panose="020B0604020202020204" pitchFamily="34" charset="0"/>
            </a:rPr>
            <a:t> 1 mol </a:t>
          </a:r>
          <a:r>
            <a:rPr lang="en-US" sz="6000" kern="12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en-US" sz="6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6000" kern="1200" dirty="0" err="1">
              <a:latin typeface="Arial" panose="020B0604020202020204" pitchFamily="34" charset="0"/>
              <a:cs typeface="Arial" panose="020B0604020202020204" pitchFamily="34" charset="0"/>
            </a:rPr>
            <a:t>moddaning</a:t>
          </a:r>
          <a:r>
            <a:rPr lang="en-US" sz="6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6000" kern="1200" dirty="0" err="1">
              <a:latin typeface="Arial" panose="020B0604020202020204" pitchFamily="34" charset="0"/>
              <a:cs typeface="Arial" panose="020B0604020202020204" pitchFamily="34" charset="0"/>
            </a:rPr>
            <a:t>massasi</a:t>
          </a:r>
          <a:endParaRPr lang="ru-RU" sz="6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736" y="2083130"/>
        <a:ext cx="12098528" cy="1502201"/>
      </dsp:txXfrm>
    </dsp:sp>
    <dsp:sp modelId="{6810C48E-D99E-4C80-850E-EBC03D7156E7}">
      <dsp:nvSpPr>
        <dsp:cNvPr id="0" name=""/>
        <dsp:cNvSpPr/>
      </dsp:nvSpPr>
      <dsp:spPr>
        <a:xfrm rot="5400000">
          <a:off x="5791453" y="3667983"/>
          <a:ext cx="609092" cy="6096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000" kern="1200"/>
        </a:p>
      </dsp:txBody>
      <dsp:txXfrm rot="-5400000">
        <a:off x="5913091" y="3668283"/>
        <a:ext cx="365816" cy="426364"/>
      </dsp:txXfrm>
    </dsp:sp>
    <dsp:sp modelId="{78341E22-5A85-4D39-A4E5-FAEFE1FE1705}">
      <dsp:nvSpPr>
        <dsp:cNvPr id="0" name=""/>
        <dsp:cNvSpPr/>
      </dsp:nvSpPr>
      <dsp:spPr>
        <a:xfrm>
          <a:off x="0" y="4313591"/>
          <a:ext cx="12192000" cy="25444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r>
                  <a:rPr lang="en-US" sz="60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m:t>𝑀</m:t>
                </m:r>
                <m:r>
                  <a:rPr lang="en-US" sz="60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m:t>=</m:t>
                </m:r>
                <m:sSub>
                  <m:sSubPr>
                    <m:ctrlPr>
                      <a:rPr lang="en-US" sz="60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</m:ctrlPr>
                  </m:sSubPr>
                  <m:e>
                    <m:r>
                      <a:rPr lang="en-US" sz="60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e>
                  <m:sub>
                    <m:r>
                      <a:rPr lang="en-US" sz="60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</m:sub>
                </m:sSub>
                <m:r>
                  <a:rPr lang="en-US" sz="60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m:t>∙</m:t>
                </m:r>
                <m:sSub>
                  <m:sSubPr>
                    <m:ctrlPr>
                      <a:rPr lang="en-US" sz="60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</m:ctrlPr>
                  </m:sSubPr>
                  <m:e>
                    <m:r>
                      <a:rPr lang="en-US" sz="60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</m:e>
                  <m:sub>
                    <m:r>
                      <a:rPr lang="en-US" sz="60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sub>
                </m:sSub>
              </m:oMath>
            </m:oMathPara>
          </a14:m>
          <a:endParaRPr lang="en-US" sz="6000" i="1" kern="1200" dirty="0">
            <a:latin typeface="Cambria Math" panose="02040503050406030204" pitchFamily="18" charset="0"/>
            <a:ea typeface="Cambria Math" panose="02040503050406030204" pitchFamily="18" charset="0"/>
            <a:cs typeface="Arial" panose="020B0604020202020204" pitchFamily="34" charset="0"/>
          </a:endParaRPr>
        </a:p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 dirty="0">
              <a:latin typeface="Arial" panose="020B0604020202020204" pitchFamily="34" charset="0"/>
              <a:cs typeface="Arial" panose="020B0604020202020204" pitchFamily="34" charset="0"/>
            </a:rPr>
            <a:t>Mendeleyev </a:t>
          </a:r>
          <a:r>
            <a:rPr lang="en-US" sz="5400" kern="1200" dirty="0" err="1">
              <a:latin typeface="Arial" panose="020B0604020202020204" pitchFamily="34" charset="0"/>
              <a:cs typeface="Arial" panose="020B0604020202020204" pitchFamily="34" charset="0"/>
            </a:rPr>
            <a:t>davriy</a:t>
          </a:r>
          <a:r>
            <a:rPr lang="en-US" sz="5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5400" kern="1200" dirty="0" err="1">
              <a:latin typeface="Arial" panose="020B0604020202020204" pitchFamily="34" charset="0"/>
              <a:cs typeface="Arial" panose="020B0604020202020204" pitchFamily="34" charset="0"/>
            </a:rPr>
            <a:t>sistemasiga</a:t>
          </a:r>
          <a:r>
            <a:rPr lang="en-US" sz="5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5400" kern="1200" dirty="0" err="1">
              <a:latin typeface="Arial" panose="020B0604020202020204" pitchFamily="34" charset="0"/>
              <a:cs typeface="Arial" panose="020B0604020202020204" pitchFamily="34" charset="0"/>
            </a:rPr>
            <a:t>asosan</a:t>
          </a:r>
          <a:r>
            <a:rPr lang="en-US" sz="5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5400" kern="1200" dirty="0" err="1">
              <a:latin typeface="Arial" panose="020B0604020202020204" pitchFamily="34" charset="0"/>
              <a:cs typeface="Arial" panose="020B0604020202020204" pitchFamily="34" charset="0"/>
            </a:rPr>
            <a:t>aniqlanadi</a:t>
          </a:r>
          <a:r>
            <a:rPr lang="en-US" sz="54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5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4523" y="4388114"/>
        <a:ext cx="12042954" cy="23953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4AF34A-F3A9-4DCA-854C-7149692EE0BE}">
      <dsp:nvSpPr>
        <dsp:cNvPr id="0" name=""/>
        <dsp:cNvSpPr/>
      </dsp:nvSpPr>
      <dsp:spPr>
        <a:xfrm>
          <a:off x="11" y="4724"/>
          <a:ext cx="12168956" cy="10658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0" b="0" kern="1200" dirty="0" err="1">
              <a:latin typeface="Arial" panose="020B0604020202020204" pitchFamily="34" charset="0"/>
              <a:cs typeface="Arial" panose="020B0604020202020204" pitchFamily="34" charset="0"/>
            </a:rPr>
            <a:t>Molyar</a:t>
          </a:r>
          <a:r>
            <a:rPr lang="en-US" sz="6000" b="0" kern="12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6000" b="0" kern="1200" dirty="0" err="1">
              <a:latin typeface="Arial" panose="020B0604020202020204" pitchFamily="34" charset="0"/>
              <a:cs typeface="Arial" panose="020B0604020202020204" pitchFamily="34" charset="0"/>
            </a:rPr>
            <a:t>konsentratsiya</a:t>
          </a:r>
          <a:r>
            <a:rPr lang="en-US" sz="6000" b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60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229" y="35942"/>
        <a:ext cx="12106520" cy="1003415"/>
      </dsp:txXfrm>
    </dsp:sp>
    <dsp:sp modelId="{A0FD35E1-F701-4707-89FE-E0DA16C78A23}">
      <dsp:nvSpPr>
        <dsp:cNvPr id="0" name=""/>
        <dsp:cNvSpPr/>
      </dsp:nvSpPr>
      <dsp:spPr>
        <a:xfrm rot="5380397">
          <a:off x="5884716" y="1123151"/>
          <a:ext cx="422470" cy="3974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100" kern="1200"/>
        </a:p>
      </dsp:txBody>
      <dsp:txXfrm rot="-5400000">
        <a:off x="5976383" y="1110631"/>
        <a:ext cx="238457" cy="303241"/>
      </dsp:txXfrm>
    </dsp:sp>
    <dsp:sp modelId="{7FDA156D-9FAF-452A-9636-FABB01BD236D}">
      <dsp:nvSpPr>
        <dsp:cNvPr id="0" name=""/>
        <dsp:cNvSpPr/>
      </dsp:nvSpPr>
      <dsp:spPr>
        <a:xfrm>
          <a:off x="0" y="1513890"/>
          <a:ext cx="12192000" cy="20845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1460" tIns="251460" rIns="251460" bIns="251460" numCol="1" spcCol="1270" anchor="ctr" anchorCtr="0">
          <a:noAutofit/>
        </a:bodyPr>
        <a:lstStyle/>
        <a:p>
          <a:pPr marL="0" lvl="0" indent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b="0" kern="1200" dirty="0" err="1">
              <a:latin typeface="Arial" panose="020B0604020202020204" pitchFamily="34" charset="0"/>
              <a:cs typeface="Arial" panose="020B0604020202020204" pitchFamily="34" charset="0"/>
            </a:rPr>
            <a:t>Hajm</a:t>
          </a:r>
          <a:r>
            <a:rPr lang="en-US" sz="6600" b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6600" b="0" kern="1200" dirty="0" err="1">
              <a:latin typeface="Arial" panose="020B0604020202020204" pitchFamily="34" charset="0"/>
              <a:cs typeface="Arial" panose="020B0604020202020204" pitchFamily="34" charset="0"/>
            </a:rPr>
            <a:t>birligidagi</a:t>
          </a:r>
          <a:r>
            <a:rPr lang="en-US" sz="6600" b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6600" b="0" kern="1200" dirty="0" err="1">
              <a:latin typeface="Arial" panose="020B0604020202020204" pitchFamily="34" charset="0"/>
              <a:cs typeface="Arial" panose="020B0604020202020204" pitchFamily="34" charset="0"/>
            </a:rPr>
            <a:t>molekulalar</a:t>
          </a:r>
          <a:r>
            <a:rPr lang="en-US" sz="6600" b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6600" b="0" kern="1200" dirty="0" err="1">
              <a:latin typeface="Arial" panose="020B0604020202020204" pitchFamily="34" charset="0"/>
              <a:cs typeface="Arial" panose="020B0604020202020204" pitchFamily="34" charset="0"/>
            </a:rPr>
            <a:t>soni</a:t>
          </a:r>
          <a:r>
            <a:rPr lang="en-US" sz="6600" b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66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055" y="1574945"/>
        <a:ext cx="12069890" cy="1962467"/>
      </dsp:txXfrm>
    </dsp:sp>
    <dsp:sp modelId="{6810C48E-D99E-4C80-850E-EBC03D7156E7}">
      <dsp:nvSpPr>
        <dsp:cNvPr id="0" name=""/>
        <dsp:cNvSpPr/>
      </dsp:nvSpPr>
      <dsp:spPr>
        <a:xfrm rot="5400000">
          <a:off x="5896759" y="3622687"/>
          <a:ext cx="398481" cy="3974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kern="1200"/>
        </a:p>
      </dsp:txBody>
      <dsp:txXfrm rot="-5400000">
        <a:off x="5976771" y="3622162"/>
        <a:ext cx="238457" cy="279252"/>
      </dsp:txXfrm>
    </dsp:sp>
    <dsp:sp modelId="{78341E22-5A85-4D39-A4E5-FAEFE1FE1705}">
      <dsp:nvSpPr>
        <dsp:cNvPr id="0" name=""/>
        <dsp:cNvSpPr/>
      </dsp:nvSpPr>
      <dsp:spPr>
        <a:xfrm>
          <a:off x="0" y="4044335"/>
          <a:ext cx="12192000" cy="28114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0" i="1" kern="1200" dirty="0">
            <a:latin typeface="Cambria Math" panose="02040503050406030204" pitchFamily="18" charset="0"/>
            <a:ea typeface="Cambria Math" panose="02040503050406030204" pitchFamily="18" charset="0"/>
            <a:cs typeface="Arial" panose="020B0604020202020204" pitchFamily="34" charset="0"/>
          </a:endParaRPr>
        </a:p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r>
                  <a:rPr lang="en-US" sz="7200" b="0" i="1" kern="120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m:t>𝑛</m:t>
                </m:r>
                <m:r>
                  <a:rPr lang="en-US" sz="7200" b="0" i="1" kern="120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m:t>=</m:t>
                </m:r>
                <m:f>
                  <m:fPr>
                    <m:ctrlPr>
                      <a:rPr lang="en-US" sz="7200" b="0" i="1" kern="120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</m:ctrlPr>
                  </m:fPr>
                  <m:num>
                    <m:r>
                      <a:rPr lang="en-US" sz="7200" b="0" i="1" kern="120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</m:num>
                  <m:den>
                    <m:r>
                      <a:rPr lang="en-US" sz="7200" b="0" i="1" kern="120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den>
                </m:f>
              </m:oMath>
            </m:oMathPara>
          </a14:m>
          <a:endParaRPr lang="ru-RU" sz="6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2346" y="4126681"/>
        <a:ext cx="12027308" cy="26468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C505C8-32C6-4B2C-BB0B-19C596973E05}">
      <dsp:nvSpPr>
        <dsp:cNvPr id="0" name=""/>
        <dsp:cNvSpPr/>
      </dsp:nvSpPr>
      <dsp:spPr>
        <a:xfrm>
          <a:off x="2770814" y="28154"/>
          <a:ext cx="6440553" cy="17144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r>
                  <a:rPr lang="en-US" sz="6000" b="0" i="1" kern="1200" smtClean="0">
                    <a:latin typeface="Cambria Math" panose="02040503050406030204" pitchFamily="18" charset="0"/>
                  </a:rPr>
                  <m:t>𝑚</m:t>
                </m:r>
                <m:r>
                  <a:rPr lang="en-US" sz="6000" b="0" i="1" kern="1200" smtClean="0">
                    <a:latin typeface="Cambria Math" panose="02040503050406030204" pitchFamily="18" charset="0"/>
                  </a:rPr>
                  <m:t>=</m:t>
                </m:r>
                <m:sSub>
                  <m:sSubPr>
                    <m:ctrlPr>
                      <a:rPr lang="en-US" sz="6000" b="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6000" b="0" i="1" kern="1200" smtClean="0">
                        <a:latin typeface="Cambria Math" panose="02040503050406030204" pitchFamily="18" charset="0"/>
                      </a:rPr>
                      <m:t>𝑚</m:t>
                    </m:r>
                  </m:e>
                  <m:sub>
                    <m:r>
                      <a:rPr lang="en-US" sz="6000" b="0" i="1" kern="1200" smtClean="0">
                        <a:latin typeface="Cambria Math" panose="02040503050406030204" pitchFamily="18" charset="0"/>
                      </a:rPr>
                      <m:t>0</m:t>
                    </m:r>
                  </m:sub>
                </m:sSub>
                <m:r>
                  <a:rPr lang="en-US" sz="60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m:t>∙</m:t>
                </m:r>
                <m:r>
                  <a:rPr lang="en-US" sz="60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m:t>𝑁</m:t>
                </m:r>
              </m:oMath>
            </m:oMathPara>
          </a14:m>
          <a:endParaRPr lang="ru-RU" sz="5400" kern="1200" dirty="0"/>
        </a:p>
      </dsp:txBody>
      <dsp:txXfrm>
        <a:off x="2821030" y="78370"/>
        <a:ext cx="6340121" cy="1614067"/>
      </dsp:txXfrm>
    </dsp:sp>
    <dsp:sp modelId="{16A36E72-7767-4D27-B63B-5775D44DAAAF}">
      <dsp:nvSpPr>
        <dsp:cNvPr id="0" name=""/>
        <dsp:cNvSpPr/>
      </dsp:nvSpPr>
      <dsp:spPr>
        <a:xfrm rot="3132174">
          <a:off x="6740479" y="2453113"/>
          <a:ext cx="1398465" cy="60007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500" kern="1200"/>
        </a:p>
      </dsp:txBody>
      <dsp:txXfrm>
        <a:off x="6920502" y="2573128"/>
        <a:ext cx="1038420" cy="360045"/>
      </dsp:txXfrm>
    </dsp:sp>
    <dsp:sp modelId="{CE488219-C9E6-4773-9CBE-3CD34F110B9F}">
      <dsp:nvSpPr>
        <dsp:cNvPr id="0" name=""/>
        <dsp:cNvSpPr/>
      </dsp:nvSpPr>
      <dsp:spPr>
        <a:xfrm>
          <a:off x="7058352" y="3763647"/>
          <a:ext cx="4399989" cy="26686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marL="0" lvl="0" indent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r>
                  <a:rPr lang="en-US" sz="6100" b="0" i="1" kern="1200" smtClean="0">
                    <a:latin typeface="Cambria Math" panose="02040503050406030204" pitchFamily="18" charset="0"/>
                  </a:rPr>
                  <m:t>𝑁</m:t>
                </m:r>
                <m:r>
                  <a:rPr lang="en-US" sz="6100" b="0" i="1" kern="1200" smtClean="0"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lang="en-US" sz="6100" b="0" i="1" kern="1200" smtClean="0">
                        <a:latin typeface="Cambria Math" panose="02040503050406030204" pitchFamily="18" charset="0"/>
                      </a:rPr>
                    </m:ctrlPr>
                  </m:fPr>
                  <m:num>
                    <m:r>
                      <a:rPr lang="en-US" sz="6100" b="0" i="1" kern="1200" smtClean="0">
                        <a:latin typeface="Cambria Math" panose="02040503050406030204" pitchFamily="18" charset="0"/>
                      </a:rPr>
                      <m:t>𝑚</m:t>
                    </m:r>
                  </m:num>
                  <m:den>
                    <m:r>
                      <a:rPr lang="en-US" sz="6100" b="0" i="1" kern="1200" smtClean="0">
                        <a:latin typeface="Cambria Math" panose="02040503050406030204" pitchFamily="18" charset="0"/>
                      </a:rPr>
                      <m:t>𝑀</m:t>
                    </m:r>
                  </m:den>
                </m:f>
                <m:r>
                  <a:rPr lang="en-US" sz="61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m:t>∙</m:t>
                </m:r>
                <m:sSub>
                  <m:sSubPr>
                    <m:ctrlPr>
                      <a:rPr lang="en-US" sz="61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</m:ctrlPr>
                  </m:sSubPr>
                  <m:e>
                    <m:r>
                      <a:rPr lang="en-US" sz="61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</m:e>
                  <m:sub>
                    <m:r>
                      <a:rPr lang="en-US" sz="61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sub>
                </m:sSub>
              </m:oMath>
            </m:oMathPara>
          </a14:m>
          <a:endParaRPr lang="ru-RU" sz="6100" kern="1200" dirty="0"/>
        </a:p>
      </dsp:txBody>
      <dsp:txXfrm>
        <a:off x="7136514" y="3841809"/>
        <a:ext cx="4243665" cy="2512312"/>
      </dsp:txXfrm>
    </dsp:sp>
    <dsp:sp modelId="{088A98CC-F32C-4B94-83B6-1F76C0DCAED3}">
      <dsp:nvSpPr>
        <dsp:cNvPr id="0" name=""/>
        <dsp:cNvSpPr/>
      </dsp:nvSpPr>
      <dsp:spPr>
        <a:xfrm rot="10777144">
          <a:off x="5485098" y="4818365"/>
          <a:ext cx="1398465" cy="60007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500" kern="1200"/>
        </a:p>
      </dsp:txBody>
      <dsp:txXfrm rot="10800000">
        <a:off x="5665120" y="4938380"/>
        <a:ext cx="1038420" cy="360045"/>
      </dsp:txXfrm>
    </dsp:sp>
    <dsp:sp modelId="{2312646E-D1DD-45F3-9679-9311FDF47FFA}">
      <dsp:nvSpPr>
        <dsp:cNvPr id="0" name=""/>
        <dsp:cNvSpPr/>
      </dsp:nvSpPr>
      <dsp:spPr>
        <a:xfrm>
          <a:off x="746893" y="3805065"/>
          <a:ext cx="4563416" cy="26686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r>
                  <a:rPr lang="en-US" sz="6000" b="0" i="1" kern="1200" smtClean="0">
                    <a:latin typeface="Cambria Math" panose="02040503050406030204" pitchFamily="18" charset="0"/>
                  </a:rPr>
                  <m:t>𝑚</m:t>
                </m:r>
                <m:r>
                  <a:rPr lang="en-US" sz="6000" b="0" i="1" kern="1200" smtClean="0"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lang="en-US" sz="6000" b="0" i="1" kern="1200" smtClean="0">
                        <a:latin typeface="Cambria Math" panose="02040503050406030204" pitchFamily="18" charset="0"/>
                      </a:rPr>
                    </m:ctrlPr>
                  </m:fPr>
                  <m:num>
                    <m:r>
                      <a:rPr lang="en-US" sz="6000" b="0" i="1" kern="1200" smtClean="0">
                        <a:latin typeface="Cambria Math" panose="02040503050406030204" pitchFamily="18" charset="0"/>
                      </a:rPr>
                      <m:t>𝑀</m:t>
                    </m:r>
                  </m:num>
                  <m:den>
                    <m:sSub>
                      <m:sSubPr>
                        <m:ctrlPr>
                          <a:rPr lang="en-US" sz="6000" b="0" i="1" kern="120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6000" b="0" i="1" kern="1200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sz="6000" b="0" i="1" kern="1200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den>
                </m:f>
                <m:r>
                  <a:rPr lang="en-US" sz="60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m:t>∙</m:t>
                </m:r>
                <m:r>
                  <a:rPr lang="en-US" sz="60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m:t>𝑁</m:t>
                </m:r>
              </m:oMath>
            </m:oMathPara>
          </a14:m>
          <a:endParaRPr lang="ru-RU" sz="5300" kern="1200" dirty="0"/>
        </a:p>
      </dsp:txBody>
      <dsp:txXfrm>
        <a:off x="825055" y="3883227"/>
        <a:ext cx="4407092" cy="2512312"/>
      </dsp:txXfrm>
    </dsp:sp>
    <dsp:sp modelId="{E65D1D9F-1018-4530-A97E-EA8A7646B0B2}">
      <dsp:nvSpPr>
        <dsp:cNvPr id="0" name=""/>
        <dsp:cNvSpPr/>
      </dsp:nvSpPr>
      <dsp:spPr>
        <a:xfrm rot="18291211">
          <a:off x="3976730" y="2473822"/>
          <a:ext cx="1398465" cy="60007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500" kern="1200"/>
        </a:p>
      </dsp:txBody>
      <dsp:txXfrm>
        <a:off x="4156753" y="2593837"/>
        <a:ext cx="1038420" cy="3600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382995-8627-46EF-BB0B-A460DA8BCE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A21D731-5236-4802-9D7A-73D9DCFEF3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3AD92A-0047-48FE-A644-4AB4513FD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6567-E457-4808-AA9D-44255CCB58D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A86F29-83D5-4223-BE01-882216669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FF4C156-3A41-4539-BE42-AFF5E2A43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A61C8-BF13-4FE8-BD72-099B4A20B4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7403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7734F9-BAF6-41DF-96D1-88BFFF519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C608782-2660-4B8D-A28A-93D2E8170F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13937B-4687-43CF-8DBC-4F2461F69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6567-E457-4808-AA9D-44255CCB58D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94A4192-D861-4B64-B0E1-50FE97EC8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FFF536-AADB-4CC2-9901-500863583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A61C8-BF13-4FE8-BD72-099B4A20B4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34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6620A9C-84EE-4A52-8D5A-46BFD7E2D6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065C475-BCC4-449D-A22E-34F588C216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1EAB72-39CD-4051-B1FA-F6B97D61B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6567-E457-4808-AA9D-44255CCB58D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55480E-6FB4-4E65-9AB3-D60244748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3C7AB06-6AF6-44E1-B982-6E3D8A3A2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A61C8-BF13-4FE8-BD72-099B4A20B4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832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08758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4E92F2-6F5B-4DF0-B187-9B5600164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B1E0524-6947-4185-8E5E-986C8C044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B27B0C-3A1A-4213-930D-D699513F3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6567-E457-4808-AA9D-44255CCB58D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31D4EA-F553-429C-B696-A3E990EC6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2ABE874-D249-4F89-8F2F-152F834EE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A61C8-BF13-4FE8-BD72-099B4A20B4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157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6104B8-C7A9-450E-AE7B-40089B8C3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74E7151-C3A8-49FA-9978-40C5D4175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6734E7-A4AD-45F5-A974-51B4639C3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6567-E457-4808-AA9D-44255CCB58D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4A8719-A537-4042-9DF6-9A0B9659E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22AA15-9E7E-4F02-977B-86B2800CE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A61C8-BF13-4FE8-BD72-099B4A20B4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518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5F8679-6226-48EE-A5AB-F36B9E4B0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C1943C-D686-40EB-8EC9-2C7B708695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9BFA3DC-4D4B-400C-A975-74C167F00C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3554B29-4173-45BF-8084-1C4B689D0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6567-E457-4808-AA9D-44255CCB58D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93BA0C9-AF3D-47B4-83CF-DDDB5F6F5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DB1EECB-AD43-4C3E-8801-98BAAF46F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A61C8-BF13-4FE8-BD72-099B4A20B4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370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ADE748-E209-4B84-B65D-3777CF521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59A058C-9243-4991-90B6-4C7F82876C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0BA13B6-C1FC-4A82-A9E6-475FE994F4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A6DD79E-4155-443B-861D-F4EB112CE9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51C7A96-9A63-4A7B-9F86-68AE3FFB66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C996548-2C27-4846-AE14-0E3C0CC01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6567-E457-4808-AA9D-44255CCB58D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515EEAF-021A-49BC-B2AA-56BC846FB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982734F-4587-483A-8188-B658D3862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A61C8-BF13-4FE8-BD72-099B4A20B4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0791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1CA74-B5C3-4910-AEDA-E22EE9553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002A96F-2081-4B2D-9AF0-17598CED8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6567-E457-4808-AA9D-44255CCB58D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FB84FA1-A849-40E1-AAD8-85EE523AB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3678B2B-2C62-47EC-8257-0185E284A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A61C8-BF13-4FE8-BD72-099B4A20B4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863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62712FD-8481-4572-A50F-E5F92F1FB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6567-E457-4808-AA9D-44255CCB58D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E6A6599-0E24-49A2-AED8-15A60D284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0491A90-E67E-4FED-9920-3CDF0A98C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A61C8-BF13-4FE8-BD72-099B4A20B4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67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1E3001-06D9-4250-BAEE-B9AFD9DDE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B345A5-77FF-42B5-BE9B-47628A0AE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50612A4-4460-4AA4-9798-E5B28A99AB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A45CB55-5B84-45EE-84C4-4B200C44E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6567-E457-4808-AA9D-44255CCB58D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7E56BE1-C256-427F-B919-8C4AACEE5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9DCC41F-0FA5-4D41-A5E8-53242C971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A61C8-BF13-4FE8-BD72-099B4A20B4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888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B7B98C-2C3A-4DAE-BD66-F9A708C9B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22BFD0C-6AE9-44D3-8F49-FE9636A362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36FD7D2-2B9C-4E49-8E14-93AFB5EF0C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71B4B7-7509-47FD-BB21-37BA7F515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6567-E457-4808-AA9D-44255CCB58D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A20927D-0A01-42A8-87CA-7106EE846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49162B4-144B-4726-85F6-ADD9E7D54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A61C8-BF13-4FE8-BD72-099B4A20B4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85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C8357E-CAC4-497A-917C-F31435218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A6EEBCB-B962-4179-955F-38A4D12F8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3DF858-0C00-4F3E-9EFA-01AEF09191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56567-E457-4808-AA9D-44255CCB58D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CECAEE-24CB-4C34-8963-EB3D4BD786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C513EB-DE6E-42B3-8527-42F52374EF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A61C8-BF13-4FE8-BD72-099B4A20B4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696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0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50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5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8"/>
            <a:ext cx="12173957" cy="212580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547472" y="2837233"/>
            <a:ext cx="9916446" cy="3838548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uz-Latn-UZ" sz="5400" b="1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r>
              <a:rPr lang="en-US" sz="5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Masalalar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yechish</a:t>
            </a:r>
            <a:endParaRPr lang="en-US" sz="4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36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3200" b="1" dirty="0"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3200" b="1" dirty="0" err="1">
                <a:latin typeface="Arial"/>
                <a:cs typeface="Arial"/>
              </a:rPr>
              <a:t>O‘qituvchi</a:t>
            </a:r>
            <a:r>
              <a:rPr lang="en-US" sz="3200" b="1" dirty="0">
                <a:latin typeface="Arial"/>
                <a:cs typeface="Arial"/>
              </a:rPr>
              <a:t>: 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3200" dirty="0">
                <a:latin typeface="Arial"/>
                <a:cs typeface="Arial"/>
              </a:rPr>
              <a:t>Toshkent </a:t>
            </a:r>
            <a:r>
              <a:rPr lang="en-US" sz="3200" dirty="0" err="1">
                <a:latin typeface="Arial"/>
                <a:cs typeface="Arial"/>
              </a:rPr>
              <a:t>shahar</a:t>
            </a:r>
            <a:r>
              <a:rPr lang="en-US" sz="3200" dirty="0">
                <a:latin typeface="Arial"/>
                <a:cs typeface="Arial"/>
              </a:rPr>
              <a:t> </a:t>
            </a:r>
            <a:r>
              <a:rPr lang="en-US" sz="3200" dirty="0" err="1">
                <a:latin typeface="Arial"/>
                <a:cs typeface="Arial"/>
              </a:rPr>
              <a:t>Uchtepa</a:t>
            </a:r>
            <a:r>
              <a:rPr lang="en-US" sz="3200" dirty="0">
                <a:latin typeface="Arial"/>
                <a:cs typeface="Arial"/>
              </a:rPr>
              <a:t> </a:t>
            </a:r>
            <a:r>
              <a:rPr lang="en-US" sz="3200" dirty="0" err="1">
                <a:latin typeface="Arial"/>
                <a:cs typeface="Arial"/>
              </a:rPr>
              <a:t>tumani</a:t>
            </a:r>
            <a:r>
              <a:rPr lang="en-US" sz="3200" dirty="0">
                <a:latin typeface="Arial"/>
                <a:cs typeface="Arial"/>
              </a:rPr>
              <a:t> 287-maktab </a:t>
            </a:r>
            <a:r>
              <a:rPr lang="en-US" sz="3200" dirty="0" err="1">
                <a:latin typeface="Arial"/>
                <a:cs typeface="Arial"/>
              </a:rPr>
              <a:t>fizika</a:t>
            </a:r>
            <a:r>
              <a:rPr lang="en-US" sz="3200" dirty="0">
                <a:latin typeface="Arial"/>
                <a:cs typeface="Arial"/>
              </a:rPr>
              <a:t> </a:t>
            </a:r>
            <a:r>
              <a:rPr lang="en-US" sz="3200" dirty="0" err="1">
                <a:latin typeface="Arial"/>
                <a:cs typeface="Arial"/>
              </a:rPr>
              <a:t>fani</a:t>
            </a:r>
            <a:r>
              <a:rPr lang="en-US" sz="3200" dirty="0">
                <a:latin typeface="Arial"/>
                <a:cs typeface="Arial"/>
              </a:rPr>
              <a:t> </a:t>
            </a:r>
            <a:r>
              <a:rPr lang="en-US" sz="3200" dirty="0" err="1">
                <a:latin typeface="Arial"/>
                <a:cs typeface="Arial"/>
              </a:rPr>
              <a:t>o‘qituvchisi</a:t>
            </a:r>
            <a:r>
              <a:rPr lang="en-US" sz="3200" dirty="0">
                <a:latin typeface="Arial"/>
                <a:cs typeface="Arial"/>
              </a:rPr>
              <a:t> </a:t>
            </a:r>
            <a:r>
              <a:rPr lang="en-US" sz="3200" b="1" dirty="0" err="1">
                <a:latin typeface="Arial"/>
                <a:cs typeface="Arial"/>
              </a:rPr>
              <a:t>Xo‘jayeva</a:t>
            </a:r>
            <a:r>
              <a:rPr lang="en-US" sz="3200" b="1" dirty="0">
                <a:latin typeface="Arial"/>
                <a:cs typeface="Arial"/>
              </a:rPr>
              <a:t> </a:t>
            </a:r>
            <a:r>
              <a:rPr lang="en-US" sz="3200" b="1" dirty="0" err="1">
                <a:latin typeface="Arial"/>
                <a:cs typeface="Arial"/>
              </a:rPr>
              <a:t>Maxtuma</a:t>
            </a:r>
            <a:r>
              <a:rPr lang="en-US" sz="3200" b="1" dirty="0">
                <a:latin typeface="Arial"/>
                <a:cs typeface="Arial"/>
              </a:rPr>
              <a:t> </a:t>
            </a:r>
            <a:r>
              <a:rPr lang="en-US" sz="3200" b="1" dirty="0" err="1">
                <a:latin typeface="Arial"/>
                <a:cs typeface="Arial"/>
              </a:rPr>
              <a:t>Ziyatovna</a:t>
            </a:r>
            <a:r>
              <a:rPr lang="en-US" sz="3200" b="1" dirty="0">
                <a:latin typeface="Arial"/>
                <a:cs typeface="Arial"/>
              </a:rPr>
              <a:t>. 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3600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550282" y="2601834"/>
            <a:ext cx="727405" cy="158819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550281" y="4728949"/>
            <a:ext cx="727405" cy="153646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058400" y="526307"/>
            <a:ext cx="103723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296370" y="1145408"/>
            <a:ext cx="569040" cy="448492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7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74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1601435" y="476759"/>
            <a:ext cx="8226745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0145" y="584787"/>
            <a:ext cx="1551736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40429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01887FBE-9469-4CCF-B296-8B0D31A3AAE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21634" y="1736034"/>
                <a:ext cx="10694505" cy="5121965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Idishga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solingan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5,5 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Idishda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7,5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25</m:t>
                        </m:r>
                      </m:sup>
                    </m:sSup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ta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molekulasi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mavjud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turini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01887FBE-9469-4CCF-B296-8B0D31A3AAE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1634" y="1736034"/>
                <a:ext cx="10694505" cy="5121965"/>
              </a:xfrm>
              <a:blipFill>
                <a:blip r:embed="rId2"/>
                <a:stretch>
                  <a:fillRect l="-1767" r="-17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9ADBC37-B85E-449C-8CDA-B9205F4E3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33847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3-mashq  3-masala  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446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36255B5-8585-4BA8-A513-32CD854AB9D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13183" y="1179444"/>
                <a:ext cx="11078817" cy="56785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     Formula: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=5,5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</a:t>
                </a:r>
                <a14:m>
                  <m:oMath xmlns:m="http://schemas.openxmlformats.org/officeDocument/2006/math">
                    <m:r>
                      <a:rPr lang="en-US" sz="36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den>
                    </m:f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b>
                      <m:sSub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e>
                      <m:sub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sub>
                    </m:sSub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=7,5∙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25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𝑡𝑎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b>
                          <m:sSub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sub>
                        </m:sSub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den>
                    </m:f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23</m:t>
                        </m:r>
                      </m:sup>
                    </m:sSup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𝑚𝑜𝑙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marL="0" indent="0">
                  <a:buNone/>
                </a:pP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36255B5-8585-4BA8-A513-32CD854AB9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13183" y="1179444"/>
                <a:ext cx="11078817" cy="5678555"/>
              </a:xfrm>
              <a:blipFill>
                <a:blip r:embed="rId2"/>
                <a:stretch>
                  <a:fillRect l="-1706" t="-25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FC1E8A3D-52CE-43F9-B35D-C0FD09AD5FC7}"/>
              </a:ext>
            </a:extLst>
          </p:cNvPr>
          <p:cNvCxnSpPr>
            <a:cxnSpLocks/>
          </p:cNvCxnSpPr>
          <p:nvPr/>
        </p:nvCxnSpPr>
        <p:spPr>
          <a:xfrm>
            <a:off x="5711686" y="1550504"/>
            <a:ext cx="0" cy="24516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28C0E75-E043-4EEF-9861-CDC883C691F5}"/>
              </a:ext>
            </a:extLst>
          </p:cNvPr>
          <p:cNvCxnSpPr>
            <a:cxnSpLocks/>
          </p:cNvCxnSpPr>
          <p:nvPr/>
        </p:nvCxnSpPr>
        <p:spPr>
          <a:xfrm>
            <a:off x="1113183" y="4015408"/>
            <a:ext cx="426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02217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81BD9B1-F807-46E7-9680-229F1A7BA14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0" y="596348"/>
                <a:ext cx="12046226" cy="626165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480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                        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en-US" sz="3600" b="1" i="1" dirty="0">
                  <a:solidFill>
                    <a:schemeClr val="accent1"/>
                  </a:solidFill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360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𝑀</m:t>
                      </m:r>
                      <m:r>
                        <a:rPr lang="en-US" sz="36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5,5 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𝑘𝑔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∙6∙</m:t>
                          </m:r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23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𝑚𝑜𝑙</m:t>
                              </m:r>
                            </m:e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</m:t>
                              </m:r>
                            </m:sup>
                          </m:sSup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7,5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25</m:t>
                              </m:r>
                            </m:sup>
                          </m:sSup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ru-RU" sz="36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44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ru-RU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ru-RU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−3</m:t>
                              </m:r>
                            </m:sup>
                          </m:sSup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𝑘𝑔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𝑚𝑜𝑙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=44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𝑔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𝑚𝑜𝑙</m:t>
                          </m:r>
                        </m:den>
                      </m:f>
                    </m:oMath>
                  </m:oMathPara>
                </a14:m>
                <a:endParaRPr lang="en-US" sz="3600" dirty="0"/>
              </a:p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</a:t>
                </a:r>
              </a:p>
              <a:p>
                <a:pPr marL="0" indent="0">
                  <a:buNone/>
                </a:pPr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𝑪𝑶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karbonat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angidrid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81BD9B1-F807-46E7-9680-229F1A7BA14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596348"/>
                <a:ext cx="12046226" cy="6261652"/>
              </a:xfrm>
              <a:blipFill>
                <a:blip r:embed="rId2"/>
                <a:stretch>
                  <a:fillRect t="-3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32714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72C02D8-7334-47EE-9D40-CC45142BB43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600" y="1895061"/>
                <a:ext cx="10707758" cy="4863548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Modda</a:t>
                </a:r>
                <a:r>
                  <a:rPr lang="en-US" sz="3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miqdori</a:t>
                </a:r>
                <a:r>
                  <a:rPr lang="en-US" sz="3900" dirty="0">
                    <a:latin typeface="Arial" panose="020B0604020202020204" pitchFamily="34" charset="0"/>
                    <a:cs typeface="Arial" panose="020B0604020202020204" pitchFamily="34" charset="0"/>
                  </a:rPr>
                  <a:t> 34 mol </a:t>
                </a:r>
                <a:r>
                  <a:rPr lang="en-US" sz="3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simob</a:t>
                </a:r>
                <a:r>
                  <a:rPr lang="en-US" sz="3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qancha</a:t>
                </a:r>
                <a:r>
                  <a:rPr lang="en-US" sz="3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hajmni</a:t>
                </a:r>
                <a:r>
                  <a:rPr lang="en-US" sz="3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egallaydi</a:t>
                </a:r>
                <a14:m>
                  <m:oMath xmlns:m="http://schemas.openxmlformats.org/officeDocument/2006/math">
                    <m:r>
                      <a:rPr lang="en-US" sz="39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?</m:t>
                    </m:r>
                  </m:oMath>
                </a14:m>
                <a:r>
                  <a:rPr lang="en-US" sz="3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Simobning</a:t>
                </a:r>
                <a:r>
                  <a:rPr lang="en-US" sz="3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zichligi</a:t>
                </a:r>
                <a:r>
                  <a:rPr lang="en-US" sz="3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9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13,6</m:t>
                    </m:r>
                    <m:f>
                      <m:fPr>
                        <m:ctrlPr>
                          <a:rPr lang="en-US" sz="39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9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</m:num>
                      <m:den>
                        <m:sSup>
                          <m:sSupPr>
                            <m:ctrlPr>
                              <a:rPr lang="en-US" sz="39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9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𝑠𝑚</m:t>
                            </m:r>
                          </m:e>
                          <m:sup>
                            <m:r>
                              <a:rPr lang="en-US" sz="39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sz="39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3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molyar</a:t>
                </a:r>
                <a:r>
                  <a:rPr lang="en-US" sz="3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</a:t>
                </a:r>
                <a:r>
                  <a:rPr lang="en-US" sz="3900" dirty="0">
                    <a:latin typeface="Arial" panose="020B0604020202020204" pitchFamily="34" charset="0"/>
                    <a:cs typeface="Arial" panose="020B0604020202020204" pitchFamily="34" charset="0"/>
                  </a:rPr>
                  <a:t> 200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9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9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</m:num>
                      <m:den>
                        <m:r>
                          <a:rPr lang="en-US" sz="39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𝑚𝑜𝑙</m:t>
                        </m:r>
                      </m:den>
                    </m:f>
                  </m:oMath>
                </a14:m>
                <a:r>
                  <a:rPr lang="en-US" sz="3900" dirty="0">
                    <a:latin typeface="Arial" panose="020B0604020202020204" pitchFamily="34" charset="0"/>
                    <a:cs typeface="Arial" panose="020B0604020202020204" pitchFamily="34" charset="0"/>
                  </a:rPr>
                  <a:t> deb </a:t>
                </a:r>
                <a:r>
                  <a:rPr lang="en-US" sz="39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oling</a:t>
                </a:r>
                <a:r>
                  <a:rPr lang="en-US" sz="39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9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72C02D8-7334-47EE-9D40-CC45142BB43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895061"/>
                <a:ext cx="10707758" cy="4863548"/>
              </a:xfrm>
              <a:blipFill>
                <a:blip r:embed="rId2"/>
                <a:stretch>
                  <a:fillRect l="-1935" r="-18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D5AACAA4-F693-4D2C-A6E5-0C14DF36A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33847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3-mashq  8-masala   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7150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895222FC-6978-48B9-8AD4-00D2BC9909F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74642" y="622852"/>
                <a:ext cx="11317357" cy="623514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       Formula: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u-RU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=34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𝑚𝑜𝑙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den>
                    </m:f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u-RU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=13,6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</m:num>
                      <m:den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𝑠𝑚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=13600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num>
                      <m:den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14:m>
                  <m:oMath xmlns:m="http://schemas.openxmlformats.org/officeDocument/2006/math">
                    <m:r>
                      <a:rPr lang="en-US" sz="36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en-US" sz="36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den>
                    </m:f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𝐻𝑔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=200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𝑚𝑜𝑙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=0,2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𝑚𝑜𝑙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𝜈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den>
                    </m:f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14:m>
                  <m:oMath xmlns:m="http://schemas.openxmlformats.org/officeDocument/2006/math"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34 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𝑚𝑜𝑙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∙0,2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𝑚𝑜𝑙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13600 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=0,0005 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=0,5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𝑽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𝒍</m:t>
                    </m:r>
                  </m:oMath>
                </a14:m>
                <a:endParaRPr lang="ru-RU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895222FC-6978-48B9-8AD4-00D2BC9909F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4642" y="622852"/>
                <a:ext cx="11317357" cy="6235148"/>
              </a:xfrm>
              <a:blipFill>
                <a:blip r:embed="rId2"/>
                <a:stretch>
                  <a:fillRect l="-1616" t="-23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2F923C83-3B16-4D85-B3C1-9EB5ACAF4BA6}"/>
              </a:ext>
            </a:extLst>
          </p:cNvPr>
          <p:cNvCxnSpPr>
            <a:cxnSpLocks/>
          </p:cNvCxnSpPr>
          <p:nvPr/>
        </p:nvCxnSpPr>
        <p:spPr>
          <a:xfrm>
            <a:off x="6559826" y="1007167"/>
            <a:ext cx="0" cy="2849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B926B6E0-CBC6-49B4-9B1A-BCD3E44CE2B0}"/>
              </a:ext>
            </a:extLst>
          </p:cNvPr>
          <p:cNvCxnSpPr>
            <a:cxnSpLocks/>
          </p:cNvCxnSpPr>
          <p:nvPr/>
        </p:nvCxnSpPr>
        <p:spPr>
          <a:xfrm>
            <a:off x="874642" y="3783495"/>
            <a:ext cx="52213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69965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D08302F-1B5F-481D-A417-0673E0ED0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500" y="1828801"/>
            <a:ext cx="9601200" cy="31115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3-mashq (17-bet) 1,2,5,6-masalalarni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DA3ABDC2-8CC9-498B-A165-6F7F353F3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51074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1264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6" name="Объект 15">
                <a:extLst>
                  <a:ext uri="{FF2B5EF4-FFF2-40B4-BE49-F238E27FC236}">
                    <a16:creationId xmlns:a16="http://schemas.microsoft.com/office/drawing/2014/main" id="{1644C793-5E48-4967-B95E-34CB583AE3A3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987703901"/>
                  </p:ext>
                </p:extLst>
              </p:nvPr>
            </p:nvGraphicFramePr>
            <p:xfrm>
              <a:off x="0" y="0"/>
              <a:ext cx="12192000" cy="685800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6" name="Объект 15">
                <a:extLst>
                  <a:ext uri="{FF2B5EF4-FFF2-40B4-BE49-F238E27FC236}">
                    <a16:creationId xmlns:a16="http://schemas.microsoft.com/office/drawing/2014/main" id="{1644C793-5E48-4967-B95E-34CB583AE3A3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987703901"/>
                  </p:ext>
                </p:extLst>
              </p:nvPr>
            </p:nvGraphicFramePr>
            <p:xfrm>
              <a:off x="0" y="0"/>
              <a:ext cx="12192000" cy="685800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250298711"/>
      </p:ext>
    </p:extLst>
  </p:cSld>
  <p:clrMapOvr>
    <a:masterClrMapping/>
  </p:clrMapOvr>
  <p:transition spd="slow"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6" name="Объект 15">
                <a:extLst>
                  <a:ext uri="{FF2B5EF4-FFF2-40B4-BE49-F238E27FC236}">
                    <a16:creationId xmlns:a16="http://schemas.microsoft.com/office/drawing/2014/main" id="{1644C793-5E48-4967-B95E-34CB583AE3A3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507500840"/>
                  </p:ext>
                </p:extLst>
              </p:nvPr>
            </p:nvGraphicFramePr>
            <p:xfrm>
              <a:off x="0" y="0"/>
              <a:ext cx="12192000" cy="685800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6" name="Объект 15">
                <a:extLst>
                  <a:ext uri="{FF2B5EF4-FFF2-40B4-BE49-F238E27FC236}">
                    <a16:creationId xmlns:a16="http://schemas.microsoft.com/office/drawing/2014/main" id="{1644C793-5E48-4967-B95E-34CB583AE3A3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507500840"/>
                  </p:ext>
                </p:extLst>
              </p:nvPr>
            </p:nvGraphicFramePr>
            <p:xfrm>
              <a:off x="0" y="0"/>
              <a:ext cx="12192000" cy="685800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297818527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6" name="Объект 15">
                <a:extLst>
                  <a:ext uri="{FF2B5EF4-FFF2-40B4-BE49-F238E27FC236}">
                    <a16:creationId xmlns:a16="http://schemas.microsoft.com/office/drawing/2014/main" id="{1644C793-5E48-4967-B95E-34CB583AE3A3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110746763"/>
                  </p:ext>
                </p:extLst>
              </p:nvPr>
            </p:nvGraphicFramePr>
            <p:xfrm>
              <a:off x="0" y="0"/>
              <a:ext cx="12192000" cy="685800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6" name="Объект 15">
                <a:extLst>
                  <a:ext uri="{FF2B5EF4-FFF2-40B4-BE49-F238E27FC236}">
                    <a16:creationId xmlns:a16="http://schemas.microsoft.com/office/drawing/2014/main" id="{1644C793-5E48-4967-B95E-34CB583AE3A3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110746763"/>
                  </p:ext>
                </p:extLst>
              </p:nvPr>
            </p:nvGraphicFramePr>
            <p:xfrm>
              <a:off x="0" y="0"/>
              <a:ext cx="12192000" cy="685800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6294719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6" name="Объект 15">
                <a:extLst>
                  <a:ext uri="{FF2B5EF4-FFF2-40B4-BE49-F238E27FC236}">
                    <a16:creationId xmlns:a16="http://schemas.microsoft.com/office/drawing/2014/main" id="{1644C793-5E48-4967-B95E-34CB583AE3A3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74825588"/>
                  </p:ext>
                </p:extLst>
              </p:nvPr>
            </p:nvGraphicFramePr>
            <p:xfrm>
              <a:off x="0" y="0"/>
              <a:ext cx="12192000" cy="685800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6" name="Объект 15">
                <a:extLst>
                  <a:ext uri="{FF2B5EF4-FFF2-40B4-BE49-F238E27FC236}">
                    <a16:creationId xmlns:a16="http://schemas.microsoft.com/office/drawing/2014/main" id="{1644C793-5E48-4967-B95E-34CB583AE3A3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74825588"/>
                  </p:ext>
                </p:extLst>
              </p:nvPr>
            </p:nvGraphicFramePr>
            <p:xfrm>
              <a:off x="0" y="0"/>
              <a:ext cx="12192000" cy="685800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328238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Объект 3">
                <a:extLst>
                  <a:ext uri="{FF2B5EF4-FFF2-40B4-BE49-F238E27FC236}">
                    <a16:creationId xmlns:a16="http://schemas.microsoft.com/office/drawing/2014/main" id="{0C59495B-9973-476C-83B6-50147CF2330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/>
              </p:nvPr>
            </p:nvGraphicFramePr>
            <p:xfrm>
              <a:off x="0" y="238538"/>
              <a:ext cx="12192000" cy="6619461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4" name="Объект 3">
                <a:extLst>
                  <a:ext uri="{FF2B5EF4-FFF2-40B4-BE49-F238E27FC236}">
                    <a16:creationId xmlns:a16="http://schemas.microsoft.com/office/drawing/2014/main" id="{0C59495B-9973-476C-83B6-50147CF2330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126221892"/>
                  </p:ext>
                </p:extLst>
              </p:nvPr>
            </p:nvGraphicFramePr>
            <p:xfrm>
              <a:off x="0" y="238538"/>
              <a:ext cx="12192000" cy="6619461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001746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Объект 10">
                <a:extLst>
                  <a:ext uri="{FF2B5EF4-FFF2-40B4-BE49-F238E27FC236}">
                    <a16:creationId xmlns:a16="http://schemas.microsoft.com/office/drawing/2014/main" id="{A72C8759-0643-4ED3-99E9-94A00E69E13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56591" y="1895061"/>
                <a:ext cx="11304106" cy="4962937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Uzunligi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15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sm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ko‘ndalang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kesim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4 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𝑚𝑚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grafit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qalamchasida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qancha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uglerod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atomi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borligini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Grafitning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zichligi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1,6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</m:num>
                      <m:den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𝑠𝑚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Bir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dona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uglerod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atomining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−26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Объект 10">
                <a:extLst>
                  <a:ext uri="{FF2B5EF4-FFF2-40B4-BE49-F238E27FC236}">
                    <a16:creationId xmlns:a16="http://schemas.microsoft.com/office/drawing/2014/main" id="{A72C8759-0643-4ED3-99E9-94A00E69E13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6591" y="1895061"/>
                <a:ext cx="11304106" cy="4962937"/>
              </a:xfrm>
              <a:blipFill>
                <a:blip r:embed="rId2"/>
                <a:stretch>
                  <a:fillRect l="-1617" r="-16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B5744358-C830-4E90-B10A-1A5E02D8B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33847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1-namunaviy masala  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41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1DC9CA3-200F-4C7A-9045-D3568021F02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48139" y="742122"/>
                <a:ext cx="11251095" cy="598998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       Formula:           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=15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𝑠𝑚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=15∙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−2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6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sSub>
                          <m:sSub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,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 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𝑚𝑚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−6</m:t>
                        </m:r>
                      </m:sup>
                    </m:sSup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u-RU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=1,6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</m:num>
                      <m:den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𝑠𝑚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=1,6∙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num>
                      <m:den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6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sSub>
                          <m:sSubPr>
                            <m:ctrlPr>
                              <a:rPr lang="en-US" sz="36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36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num>
                      <m:den>
                        <m:sSub>
                          <m:sSub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</m:num>
                      <m:den>
                        <m:sSub>
                          <m:sSub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−26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1DC9CA3-200F-4C7A-9045-D3568021F02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48139" y="742122"/>
                <a:ext cx="11251095" cy="5989982"/>
              </a:xfrm>
              <a:blipFill>
                <a:blip r:embed="rId2"/>
                <a:stretch>
                  <a:fillRect l="-1625" t="-25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959D9982-BD5A-445C-B43C-0D1F0EBFCB62}"/>
              </a:ext>
            </a:extLst>
          </p:cNvPr>
          <p:cNvCxnSpPr>
            <a:cxnSpLocks/>
          </p:cNvCxnSpPr>
          <p:nvPr/>
        </p:nvCxnSpPr>
        <p:spPr>
          <a:xfrm>
            <a:off x="6268279" y="556590"/>
            <a:ext cx="0" cy="3220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307A545-342D-4554-8A52-035334BCD559}"/>
              </a:ext>
            </a:extLst>
          </p:cNvPr>
          <p:cNvCxnSpPr>
            <a:cxnSpLocks/>
          </p:cNvCxnSpPr>
          <p:nvPr/>
        </p:nvCxnSpPr>
        <p:spPr>
          <a:xfrm>
            <a:off x="967408" y="4346714"/>
            <a:ext cx="45587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9671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1DC9CA3-200F-4C7A-9045-D3568021F02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-1" y="848138"/>
                <a:ext cx="12099235" cy="588396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</a:p>
              <a:p>
                <a:pPr marL="0" indent="0">
                  <a:buNone/>
                </a:pP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N=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1,6∙</m:t>
                        </m:r>
                        <m:f>
                          <m:fPr>
                            <m:ctrlP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𝑘𝑔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e>
                              <m:sup>
                                <m:r>
                                  <a:rPr lang="en-US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  <m: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−6</m:t>
                            </m:r>
                          </m:sup>
                        </m:sSup>
                        <m:sSup>
                          <m:sSupPr>
                            <m:ctrlP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15∙</m:t>
                        </m:r>
                        <m:sSup>
                          <m:sSupPr>
                            <m:ctrlP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−2</m:t>
                            </m:r>
                          </m:sup>
                        </m:sSup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−26</m:t>
                            </m:r>
                          </m:sup>
                        </m:sSup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=4,8∙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22</m:t>
                        </m:r>
                      </m:sup>
                    </m:sSup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𝑡𝑎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N= 4,8∙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en-US" sz="40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𝟐𝟐</m:t>
                        </m:r>
                      </m:sup>
                    </m:sSup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𝒕𝒂</m:t>
                    </m:r>
                  </m:oMath>
                </a14:m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1DC9CA3-200F-4C7A-9045-D3568021F02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-1" y="848138"/>
                <a:ext cx="12099235" cy="5883965"/>
              </a:xfrm>
              <a:blipFill>
                <a:blip r:embed="rId2"/>
                <a:stretch>
                  <a:fillRect t="-10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1813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408</Words>
  <Application>Microsoft Office PowerPoint</Application>
  <PresentationFormat>Широкоэкранный</PresentationFormat>
  <Paragraphs>64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1-namunaviy masala  </vt:lpstr>
      <vt:lpstr>Презентация PowerPoint</vt:lpstr>
      <vt:lpstr>Презентация PowerPoint</vt:lpstr>
      <vt:lpstr>3-mashq  3-masala  </vt:lpstr>
      <vt:lpstr>Презентация PowerPoint</vt:lpstr>
      <vt:lpstr>Презентация PowerPoint</vt:lpstr>
      <vt:lpstr>3-mashq  8-masala   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hp</cp:lastModifiedBy>
  <cp:revision>25</cp:revision>
  <dcterms:created xsi:type="dcterms:W3CDTF">2020-08-21T11:48:08Z</dcterms:created>
  <dcterms:modified xsi:type="dcterms:W3CDTF">2021-02-22T09:11:47Z</dcterms:modified>
</cp:coreProperties>
</file>