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58" r:id="rId3"/>
    <p:sldId id="262" r:id="rId4"/>
    <p:sldId id="263" r:id="rId5"/>
    <p:sldId id="265" r:id="rId6"/>
    <p:sldId id="273" r:id="rId7"/>
    <p:sldId id="269" r:id="rId8"/>
    <p:sldId id="271" r:id="rId9"/>
    <p:sldId id="272" r:id="rId10"/>
    <p:sldId id="27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5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8205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2/21/2021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2/21/2021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44600" y="2634814"/>
            <a:ext cx="10932342" cy="3864196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4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3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Molekulalarning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massasi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endParaRPr lang="en-US" sz="4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             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o‘lchami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2800" b="1" dirty="0">
              <a:solidFill>
                <a:srgbClr val="373435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800" b="1" dirty="0" err="1">
                <a:solidFill>
                  <a:srgbClr val="373435"/>
                </a:solidFill>
                <a:latin typeface="Arial"/>
                <a:cs typeface="Arial"/>
              </a:rPr>
              <a:t>O‘qituvchi</a:t>
            </a:r>
            <a:r>
              <a:rPr lang="en-US" sz="2800" b="1" dirty="0">
                <a:solidFill>
                  <a:srgbClr val="373435"/>
                </a:solidFill>
                <a:latin typeface="Arial"/>
                <a:cs typeface="Arial"/>
              </a:rPr>
              <a:t>: </a:t>
            </a:r>
            <a:r>
              <a:rPr lang="en-US" sz="2800" dirty="0">
                <a:solidFill>
                  <a:srgbClr val="373435"/>
                </a:solidFill>
                <a:latin typeface="Arial"/>
                <a:cs typeface="Arial"/>
              </a:rPr>
              <a:t>Toshkent </a:t>
            </a:r>
            <a:r>
              <a:rPr lang="en-US" sz="2800" dirty="0" err="1">
                <a:solidFill>
                  <a:srgbClr val="373435"/>
                </a:solidFill>
                <a:latin typeface="Arial"/>
                <a:cs typeface="Arial"/>
              </a:rPr>
              <a:t>shahar</a:t>
            </a:r>
            <a:r>
              <a:rPr lang="en-US" sz="280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2800" dirty="0" err="1">
                <a:solidFill>
                  <a:srgbClr val="373435"/>
                </a:solidFill>
                <a:latin typeface="Arial"/>
                <a:cs typeface="Arial"/>
              </a:rPr>
              <a:t>Uchtepa</a:t>
            </a:r>
            <a:r>
              <a:rPr lang="en-US" sz="280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2800" dirty="0" err="1">
                <a:solidFill>
                  <a:srgbClr val="373435"/>
                </a:solidFill>
                <a:latin typeface="Arial"/>
                <a:cs typeface="Arial"/>
              </a:rPr>
              <a:t>tumani</a:t>
            </a:r>
            <a:r>
              <a:rPr lang="en-US" sz="280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800" dirty="0">
                <a:solidFill>
                  <a:srgbClr val="373435"/>
                </a:solidFill>
                <a:latin typeface="Arial"/>
                <a:cs typeface="Arial"/>
              </a:rPr>
              <a:t>                     287-maktab </a:t>
            </a:r>
            <a:r>
              <a:rPr lang="en-US" sz="2800" dirty="0" err="1">
                <a:solidFill>
                  <a:srgbClr val="373435"/>
                </a:solidFill>
                <a:latin typeface="Arial"/>
                <a:cs typeface="Arial"/>
              </a:rPr>
              <a:t>fizika</a:t>
            </a:r>
            <a:r>
              <a:rPr lang="en-US" sz="280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2800" dirty="0" err="1">
                <a:solidFill>
                  <a:srgbClr val="373435"/>
                </a:solidFill>
                <a:latin typeface="Arial"/>
                <a:cs typeface="Arial"/>
              </a:rPr>
              <a:t>fani</a:t>
            </a:r>
            <a:r>
              <a:rPr lang="en-US" sz="280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2800" dirty="0" err="1">
                <a:solidFill>
                  <a:srgbClr val="373435"/>
                </a:solidFill>
                <a:latin typeface="Arial"/>
                <a:cs typeface="Arial"/>
              </a:rPr>
              <a:t>o‘qituvchisi</a:t>
            </a:r>
            <a:r>
              <a:rPr lang="en-US" sz="280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800" dirty="0">
                <a:solidFill>
                  <a:srgbClr val="373435"/>
                </a:solidFill>
                <a:latin typeface="Arial"/>
                <a:cs typeface="Arial"/>
              </a:rPr>
              <a:t>                     </a:t>
            </a:r>
            <a:r>
              <a:rPr lang="en-US" sz="2800" b="1" dirty="0" err="1">
                <a:solidFill>
                  <a:srgbClr val="373435"/>
                </a:solidFill>
                <a:latin typeface="Arial"/>
                <a:cs typeface="Arial"/>
              </a:rPr>
              <a:t>Xo‘jayeva</a:t>
            </a:r>
            <a:r>
              <a:rPr lang="en-US" sz="2800" b="1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2800" b="1" dirty="0" err="1">
                <a:solidFill>
                  <a:srgbClr val="373435"/>
                </a:solidFill>
                <a:latin typeface="Arial"/>
                <a:cs typeface="Arial"/>
              </a:rPr>
              <a:t>Maxtuma</a:t>
            </a:r>
            <a:r>
              <a:rPr lang="en-US" sz="2800" b="1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2800" b="1" dirty="0" err="1">
                <a:solidFill>
                  <a:srgbClr val="373435"/>
                </a:solidFill>
                <a:latin typeface="Arial"/>
                <a:cs typeface="Arial"/>
              </a:rPr>
              <a:t>Ziyatovna</a:t>
            </a:r>
            <a:r>
              <a:rPr lang="en-US" sz="2800" b="1" dirty="0">
                <a:solidFill>
                  <a:srgbClr val="373435"/>
                </a:solidFill>
                <a:latin typeface="Arial"/>
                <a:cs typeface="Arial"/>
              </a:rPr>
              <a:t>.</a:t>
            </a:r>
            <a:endParaRPr lang="en-US" sz="2800" b="1" dirty="0"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36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00847" y="2428235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00847" y="440675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0A6B05D-8E72-4E13-A58A-5FFC602C04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2" y="384312"/>
                <a:ext cx="11383617" cy="6473687"/>
              </a:xfrm>
            </p:spPr>
            <p:txBody>
              <a:bodyPr>
                <a:normAutofit/>
              </a:bodyPr>
              <a:lstStyle/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24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𝑡𝑎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−10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6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36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,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sSup>
                      <m:sSup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𝑑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24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∙3,14∙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3∙</m:t>
                                  </m:r>
                                  <m:sSup>
                                    <m:sSupPr>
                                      <m:ctrlP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−10</m:t>
                                      </m:r>
                                    </m:sup>
                                  </m:sSup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𝑚</m:t>
                                  </m:r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=14,13∙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−6</m:t>
                          </m:r>
                        </m:sup>
                      </m:sSup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=14,13 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𝑠𝑚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=14,13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𝑚𝑙</m:t>
                      </m:r>
                    </m:oMath>
                  </m:oMathPara>
                </a14:m>
                <a:endParaRPr lang="en-US" sz="36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𝑽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𝟏𝟒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𝟏𝟑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𝒎𝒍</m:t>
                    </m:r>
                  </m:oMath>
                </a14:m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0A6B05D-8E72-4E13-A58A-5FFC602C04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2" y="384312"/>
                <a:ext cx="11383617" cy="6473687"/>
              </a:xfrm>
              <a:blipFill>
                <a:blip r:embed="rId2"/>
                <a:stretch>
                  <a:fillRect l="-1660" t="-27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443FB2E7-861A-493C-AFF0-2DF2ED2A1092}"/>
              </a:ext>
            </a:extLst>
          </p:cNvPr>
          <p:cNvCxnSpPr>
            <a:cxnSpLocks/>
          </p:cNvCxnSpPr>
          <p:nvPr/>
        </p:nvCxnSpPr>
        <p:spPr>
          <a:xfrm>
            <a:off x="5221357" y="632791"/>
            <a:ext cx="0" cy="27962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3E0A76C4-55FE-40BB-BC5D-FC43FCC2874D}"/>
              </a:ext>
            </a:extLst>
          </p:cNvPr>
          <p:cNvCxnSpPr/>
          <p:nvPr/>
        </p:nvCxnSpPr>
        <p:spPr>
          <a:xfrm>
            <a:off x="901148" y="2650434"/>
            <a:ext cx="333954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578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8957" y="2027583"/>
            <a:ext cx="9594573" cy="420093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(11-sahifa).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	1-mashq, 2-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3-masalalarni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uz-Latn-UZ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501255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8202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009935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Molekulalar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344556" y="1214651"/>
            <a:ext cx="11343861" cy="564334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kimyoviy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xossasini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zarrasiga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EA8BEDA-FB16-4873-B5DF-C7F801D259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rcRect l="19130" t="34195" r="9348" b="35452"/>
          <a:stretch/>
        </p:blipFill>
        <p:spPr>
          <a:xfrm>
            <a:off x="831404" y="3429000"/>
            <a:ext cx="10195640" cy="280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533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37322" y="901148"/>
                <a:ext cx="10774017" cy="5813550"/>
              </a:xfrm>
            </p:spPr>
            <p:txBody>
              <a:bodyPr>
                <a:noAutofit/>
              </a:bodyPr>
              <a:lstStyle/>
              <a:p>
                <a:pPr marL="4572" lvl="1" indent="0" algn="just">
                  <a:lnSpc>
                    <a:spcPct val="100000"/>
                  </a:lnSpc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o‘lchamini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imkonini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beradigan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ko‘pgina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usullar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mavjud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tajribalardan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zaytun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moyi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o‘tkazilgan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      V=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∙d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4572" lvl="1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0,6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−9</m:t>
                            </m:r>
                          </m:sup>
                        </m:sSup>
                        <m:sSup>
                          <m:sSup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0,6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1,7∙</m:t>
                    </m:r>
                    <m:sSup>
                      <m:sSup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−9</m:t>
                        </m:r>
                      </m:sup>
                    </m:sSup>
                    <m:r>
                      <m:rPr>
                        <m:sty m:val="p"/>
                      </m:rPr>
                      <a:rPr lang="en-US" sz="3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4572" lvl="1" indent="0" algn="just">
                  <a:lnSpc>
                    <a:spcPct val="100000"/>
                  </a:lnSpc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" lvl="1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d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2,3∙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−10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m –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vodorod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molekulasining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,</a:t>
                </a:r>
              </a:p>
              <a:p>
                <a:pPr marL="4572" lvl="1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3∙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−10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m –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molekulasining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diametrlari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7322" y="901148"/>
                <a:ext cx="10774017" cy="5813550"/>
              </a:xfrm>
              <a:blipFill>
                <a:blip r:embed="rId2"/>
                <a:stretch>
                  <a:fillRect l="-1698" r="-16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0521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Molekulalarning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o‘lchamlari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743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18052" y="1219199"/>
                <a:ext cx="11637387" cy="533172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molekulasining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diametri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d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−10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en-US" sz="3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(3∙ 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−10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ru-RU" sz="36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1 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6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3∙</m:t>
                            </m:r>
                            <m:sSup>
                              <m:sSupPr>
                                <m:ctrlPr>
                                  <a:rPr lang="en-US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−10</m:t>
                                </m:r>
                              </m:sup>
                            </m:s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3,7∙</m:t>
                    </m:r>
                    <m:sSup>
                      <m:sSupPr>
                        <m:ctrlP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28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ta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1000</m:t>
                        </m:r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r>
                          <a:rPr lang="en-US" sz="36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3,7∙</m:t>
                        </m:r>
                        <m:sSup>
                          <m:sSupPr>
                            <m:ctrlPr>
                              <a:rPr lang="en-US" sz="36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28</m:t>
                            </m:r>
                          </m:sup>
                        </m:sSup>
                      </m:den>
                    </m:f>
                    <m:r>
                      <a:rPr lang="en-US" sz="36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2,7</m:t>
                    </m:r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−26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kg 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molekulasining</a:t>
                </a:r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8052" y="1219199"/>
                <a:ext cx="11637387" cy="5331725"/>
              </a:xfrm>
              <a:blipFill>
                <a:blip r:embed="rId2"/>
                <a:stretch>
                  <a:fillRect t="-1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8789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Molekulalarning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massalari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6275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8295" y="1722783"/>
                <a:ext cx="11304105" cy="4943059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ifodalash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maxsus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atom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kiritilgan.</a:t>
                </a:r>
              </a:p>
              <a:p>
                <a:pPr algn="just"/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𝑜𝑐</m:t>
                        </m:r>
                      </m:sub>
                    </m:sSub>
                    <m:r>
                      <a:rPr lang="ru-RU" sz="36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3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den>
                    </m:f>
                    <m:r>
                      <a:rPr lang="en-US" sz="36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1,992∙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−26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ru-RU" sz="36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36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=1,66∙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−27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kg = 1u </a:t>
                </a:r>
              </a:p>
              <a:p>
                <a:pPr algn="just"/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𝑜</m:t>
                            </m:r>
                          </m:sub>
                        </m:sSub>
                      </m:num>
                      <m:den>
                        <m:f>
                          <m:f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12</m:t>
                            </m:r>
                          </m:den>
                        </m:f>
                        <m:sSub>
                          <m:sSubPr>
                            <m:ctrlPr>
                              <a:rPr lang="ru-RU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𝑜𝑐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;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2,66∙</m:t>
                        </m:r>
                        <m:sSup>
                          <m:sSup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−26</m:t>
                            </m:r>
                          </m:sup>
                        </m:sSup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1,66∙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−27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16u</a:t>
                </a:r>
              </a:p>
              <a:p>
                <a:pPr algn="just"/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8295" y="1722783"/>
                <a:ext cx="11304105" cy="4943059"/>
              </a:xfrm>
              <a:blipFill>
                <a:blip r:embed="rId2"/>
                <a:stretch>
                  <a:fillRect l="-863" t="-1975" r="-16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1911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Nisbiy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atom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molekulyar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0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56591" y="1696278"/>
                <a:ext cx="10933044" cy="501367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</m:sub>
                    </m:sSub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)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uglerod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atom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massasi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𝑜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sub>
                    </m:sSub>
                    <m:r>
                      <a:rPr lang="en-US" sz="40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)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1/12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qismining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nisbatiga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atom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6591" y="1696278"/>
                <a:ext cx="10933044" cy="5013673"/>
              </a:xfrm>
              <a:blipFill>
                <a:blip r:embed="rId2"/>
                <a:stretch>
                  <a:fillRect l="-1951" t="-4010" r="-1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87896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Nisbiy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atom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41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44557" y="1603512"/>
                <a:ext cx="11198086" cy="49606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2,4 kg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ko‘mirda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uglerod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borligini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Uglerod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2∙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−26</m:t>
                        </m:r>
                      </m:sup>
                    </m:sSup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kg</m:t>
                    </m:r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4557" y="1603512"/>
                <a:ext cx="11198086" cy="4960663"/>
              </a:xfrm>
              <a:blipFill>
                <a:blip r:embed="rId2"/>
                <a:stretch>
                  <a:fillRect l="-1688" t="-860" r="-16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285461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1-masala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399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>
                <a:extLst>
                  <a:ext uri="{FF2B5EF4-FFF2-40B4-BE49-F238E27FC236}">
                    <a16:creationId xmlns:a16="http://schemas.microsoft.com/office/drawing/2014/main" id="{5AC692C3-2212-48E6-A96C-BEEEEF62314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57809" y="755374"/>
                <a:ext cx="11741425" cy="593697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Formula:      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Yechilishi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=2,4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b>
                          <m:sSub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2,4 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−26</m:t>
                            </m:r>
                          </m:sup>
                        </m:sSup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=1,2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26</m:t>
                        </m:r>
                      </m:sup>
                    </m:sSup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−26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=1,2∙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26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𝑡𝑎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Объект 1">
                <a:extLst>
                  <a:ext uri="{FF2B5EF4-FFF2-40B4-BE49-F238E27FC236}">
                    <a16:creationId xmlns:a16="http://schemas.microsoft.com/office/drawing/2014/main" id="{5AC692C3-2212-48E6-A96C-BEEEEF6231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7809" y="755374"/>
                <a:ext cx="11741425" cy="5936974"/>
              </a:xfrm>
              <a:blipFill>
                <a:blip r:embed="rId2"/>
                <a:stretch>
                  <a:fillRect l="-1610" t="-33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C57EFA2-7A50-47CD-B5E8-6D2A8C5A7C62}"/>
              </a:ext>
            </a:extLst>
          </p:cNvPr>
          <p:cNvCxnSpPr>
            <a:cxnSpLocks/>
          </p:cNvCxnSpPr>
          <p:nvPr/>
        </p:nvCxnSpPr>
        <p:spPr>
          <a:xfrm>
            <a:off x="4161183" y="755374"/>
            <a:ext cx="0" cy="294198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919650D6-0B5C-4BF7-B97D-9EF406F80875}"/>
              </a:ext>
            </a:extLst>
          </p:cNvPr>
          <p:cNvCxnSpPr/>
          <p:nvPr/>
        </p:nvCxnSpPr>
        <p:spPr>
          <a:xfrm>
            <a:off x="265043" y="3193774"/>
            <a:ext cx="389614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BA97B5B-CA55-43B4-9315-B109C606AF45}"/>
              </a:ext>
            </a:extLst>
          </p:cNvPr>
          <p:cNvCxnSpPr>
            <a:cxnSpLocks/>
          </p:cNvCxnSpPr>
          <p:nvPr/>
        </p:nvCxnSpPr>
        <p:spPr>
          <a:xfrm>
            <a:off x="6506817" y="755374"/>
            <a:ext cx="0" cy="294198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751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24069" y="2054087"/>
                <a:ext cx="11065565" cy="465586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24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𝑡𝑎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molekulasining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diametri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d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3∙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−10</m:t>
                        </m:r>
                      </m:sup>
                    </m:sSup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4069" y="2054087"/>
                <a:ext cx="11065565" cy="4655865"/>
              </a:xfrm>
              <a:blipFill>
                <a:blip r:embed="rId2"/>
                <a:stretch>
                  <a:fillRect l="-1708" t="-1047" r="-1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9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272209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1-mashq    4-masala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37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Метрополия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687</TotalTime>
  <Words>375</Words>
  <Application>Microsoft Office PowerPoint</Application>
  <PresentationFormat>Широкоэкранный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Метрополия</vt:lpstr>
      <vt:lpstr>Презентация PowerPoint</vt:lpstr>
      <vt:lpstr>Molekulalar</vt:lpstr>
      <vt:lpstr>Molekulalarning o‘lchamlari</vt:lpstr>
      <vt:lpstr>Molekulalarning massalari</vt:lpstr>
      <vt:lpstr>Nisbiy atom (molekulyar) massa</vt:lpstr>
      <vt:lpstr>Nisbiy atom massasi</vt:lpstr>
      <vt:lpstr>1- mashq   1-masala</vt:lpstr>
      <vt:lpstr>Презентация PowerPoint</vt:lpstr>
      <vt:lpstr>1-mashq    4-masala </vt:lpstr>
      <vt:lpstr>Презентация PowerPoint</vt:lpstr>
      <vt:lpstr>Mustaqil bajarish uchun topshiriqlar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hp</cp:lastModifiedBy>
  <cp:revision>94</cp:revision>
  <dcterms:created xsi:type="dcterms:W3CDTF">2020-08-02T11:17:41Z</dcterms:created>
  <dcterms:modified xsi:type="dcterms:W3CDTF">2021-02-21T17:09:17Z</dcterms:modified>
</cp:coreProperties>
</file>