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8" r:id="rId3"/>
    <p:sldId id="262" r:id="rId4"/>
    <p:sldId id="263" r:id="rId5"/>
    <p:sldId id="270" r:id="rId6"/>
    <p:sldId id="265" r:id="rId7"/>
    <p:sldId id="268" r:id="rId8"/>
    <p:sldId id="269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8205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28252" y="2480231"/>
            <a:ext cx="10860396" cy="436593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   </a:t>
            </a:r>
            <a:r>
              <a:rPr lang="uz-Latn-UZ" sz="5400" b="1" dirty="0">
                <a:solidFill>
                  <a:srgbClr val="2365C7"/>
                </a:solidFill>
                <a:latin typeface="Arial"/>
                <a:cs typeface="Arial"/>
              </a:rPr>
              <a:t>MAVZU: </a:t>
            </a:r>
            <a:r>
              <a:rPr lang="en-US" sz="4400" dirty="0" err="1">
                <a:solidFill>
                  <a:srgbClr val="2365C7"/>
                </a:solidFill>
                <a:latin typeface="Arial"/>
                <a:cs typeface="Arial"/>
              </a:rPr>
              <a:t>Modda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65C7"/>
                </a:solidFill>
                <a:latin typeface="Arial"/>
                <a:cs typeface="Arial"/>
              </a:rPr>
              <a:t>tuzilishining</a:t>
            </a:r>
            <a:endParaRPr lang="en-US" sz="4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     </a:t>
            </a:r>
            <a:r>
              <a:rPr lang="en-US" sz="4400" dirty="0" err="1">
                <a:solidFill>
                  <a:srgbClr val="2365C7"/>
                </a:solidFill>
                <a:latin typeface="Arial"/>
                <a:cs typeface="Arial"/>
              </a:rPr>
              <a:t>molekulyar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 – </a:t>
            </a:r>
            <a:r>
              <a:rPr lang="en-US" sz="4400" dirty="0" err="1">
                <a:solidFill>
                  <a:srgbClr val="2365C7"/>
                </a:solidFill>
                <a:latin typeface="Arial"/>
                <a:cs typeface="Arial"/>
              </a:rPr>
              <a:t>kinetik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65C7"/>
                </a:solidFill>
                <a:latin typeface="Arial"/>
                <a:cs typeface="Arial"/>
              </a:rPr>
              <a:t>nazariyasi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</a:p>
          <a:p>
            <a:pPr marL="38918" algn="ctr">
              <a:lnSpc>
                <a:spcPts val="4132"/>
              </a:lnSpc>
              <a:spcBef>
                <a:spcPts val="233"/>
              </a:spcBef>
            </a:pPr>
            <a:endParaRPr lang="en-US" sz="4000" b="1" dirty="0">
              <a:solidFill>
                <a:srgbClr val="373435"/>
              </a:solidFill>
              <a:latin typeface="Arial"/>
              <a:cs typeface="Arial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</a:pPr>
            <a:endParaRPr lang="ru-RU" sz="4000" dirty="0">
              <a:solidFill>
                <a:srgbClr val="373435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4000" dirty="0">
              <a:solidFill>
                <a:srgbClr val="373435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3600" dirty="0">
                <a:solidFill>
                  <a:srgbClr val="373435"/>
                </a:solidFill>
                <a:latin typeface="Arial"/>
                <a:cs typeface="Arial"/>
              </a:rPr>
              <a:t>                     </a:t>
            </a:r>
            <a:r>
              <a:rPr lang="en-US" sz="3600" b="1" dirty="0" err="1">
                <a:solidFill>
                  <a:srgbClr val="373435"/>
                </a:solidFill>
                <a:latin typeface="Arial"/>
                <a:cs typeface="Arial"/>
              </a:rPr>
              <a:t>O‘qituvchi</a:t>
            </a:r>
            <a:r>
              <a:rPr lang="en-US" sz="3600" b="1" dirty="0">
                <a:solidFill>
                  <a:srgbClr val="373435"/>
                </a:solidFill>
                <a:latin typeface="Arial"/>
                <a:cs typeface="Arial"/>
              </a:rPr>
              <a:t>: </a:t>
            </a:r>
            <a:r>
              <a:rPr lang="en-US" sz="2800" dirty="0">
                <a:solidFill>
                  <a:srgbClr val="373435"/>
                </a:solidFill>
                <a:latin typeface="Arial"/>
                <a:cs typeface="Arial"/>
              </a:rPr>
              <a:t>Toshkent </a:t>
            </a:r>
            <a:r>
              <a:rPr lang="en-US" sz="2800" dirty="0" err="1">
                <a:solidFill>
                  <a:srgbClr val="373435"/>
                </a:solidFill>
                <a:latin typeface="Arial"/>
                <a:cs typeface="Arial"/>
              </a:rPr>
              <a:t>shahar</a:t>
            </a:r>
            <a:r>
              <a:rPr lang="en-US" sz="280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373435"/>
                </a:solidFill>
                <a:latin typeface="Arial"/>
                <a:cs typeface="Arial"/>
              </a:rPr>
              <a:t>Uchtepa</a:t>
            </a:r>
            <a:r>
              <a:rPr lang="en-US" sz="280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373435"/>
                </a:solidFill>
                <a:latin typeface="Arial"/>
                <a:cs typeface="Arial"/>
              </a:rPr>
              <a:t>tumani</a:t>
            </a:r>
            <a:r>
              <a:rPr lang="en-US" sz="280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800" dirty="0">
                <a:solidFill>
                  <a:srgbClr val="373435"/>
                </a:solidFill>
                <a:latin typeface="Arial"/>
                <a:cs typeface="Arial"/>
              </a:rPr>
              <a:t>                                                     287-maktab </a:t>
            </a:r>
            <a:r>
              <a:rPr lang="en-US" sz="2800" dirty="0" err="1">
                <a:solidFill>
                  <a:srgbClr val="373435"/>
                </a:solidFill>
                <a:latin typeface="Arial"/>
                <a:cs typeface="Arial"/>
              </a:rPr>
              <a:t>fizika</a:t>
            </a:r>
            <a:r>
              <a:rPr lang="en-US" sz="280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373435"/>
                </a:solidFill>
                <a:latin typeface="Arial"/>
                <a:cs typeface="Arial"/>
              </a:rPr>
              <a:t>fani</a:t>
            </a:r>
            <a:r>
              <a:rPr lang="en-US" sz="280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373435"/>
                </a:solidFill>
                <a:latin typeface="Arial"/>
                <a:cs typeface="Arial"/>
              </a:rPr>
              <a:t>o‘qituvchisi</a:t>
            </a:r>
            <a:r>
              <a:rPr lang="en-US" sz="280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800" dirty="0">
                <a:solidFill>
                  <a:srgbClr val="373435"/>
                </a:solidFill>
                <a:latin typeface="Arial"/>
                <a:cs typeface="Arial"/>
              </a:rPr>
              <a:t>                                                     </a:t>
            </a:r>
            <a:r>
              <a:rPr lang="en-US" sz="2800" b="1" dirty="0" err="1">
                <a:solidFill>
                  <a:srgbClr val="373435"/>
                </a:solidFill>
                <a:latin typeface="Arial"/>
                <a:cs typeface="Arial"/>
              </a:rPr>
              <a:t>Xo‘jayeva</a:t>
            </a:r>
            <a:r>
              <a:rPr lang="en-US" sz="2800" b="1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373435"/>
                </a:solidFill>
                <a:latin typeface="Arial"/>
                <a:cs typeface="Arial"/>
              </a:rPr>
              <a:t>Maxtuma</a:t>
            </a:r>
            <a:r>
              <a:rPr lang="en-US" sz="2800" b="1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lang="uz-Latn-UZ" sz="2800" b="1" dirty="0">
                <a:solidFill>
                  <a:srgbClr val="373435"/>
                </a:solidFill>
                <a:latin typeface="Arial"/>
                <a:cs typeface="Arial"/>
              </a:rPr>
              <a:t>Ziyatovna.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00847" y="2428234"/>
            <a:ext cx="727405" cy="17077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00847" y="4584700"/>
            <a:ext cx="727405" cy="17077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CF4C4251-150C-409F-BB4F-13D887806802}"/>
              </a:ext>
            </a:extLst>
          </p:cNvPr>
          <p:cNvSpPr/>
          <p:nvPr/>
        </p:nvSpPr>
        <p:spPr>
          <a:xfrm>
            <a:off x="700144" y="584787"/>
            <a:ext cx="1706879" cy="1297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9DA75E9-FC67-4391-AE5B-ABDAD550E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15" t="38414" r="74892" b="33905"/>
          <a:stretch/>
        </p:blipFill>
        <p:spPr>
          <a:xfrm>
            <a:off x="4013947" y="3660588"/>
            <a:ext cx="2806700" cy="15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0662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Molekulyar-kinetik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nazariya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 MKN )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84313" y="1325217"/>
            <a:ext cx="11370366" cy="55327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xossalarini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mavjudligiga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bog‘lab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o‘rganuvchi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nazariya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molekulyar-kinetik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nazariya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(MKN)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700817-FC62-4B61-AD9C-F93C583F8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243" y="4346713"/>
            <a:ext cx="2955235" cy="19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331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329" y="1563756"/>
            <a:ext cx="11251097" cy="5150941"/>
          </a:xfrm>
        </p:spPr>
        <p:txBody>
          <a:bodyPr>
            <a:noAutofit/>
          </a:bodyPr>
          <a:lstStyle/>
          <a:p>
            <a:pPr marL="4572" lvl="1" indent="0" algn="just">
              <a:lnSpc>
                <a:spcPct val="10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MKN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tajribalarda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isbotlangan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qoidaga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" lvl="1" indent="0" algn="just">
              <a:lnSpc>
                <a:spcPct val="100000"/>
              </a:lnSpc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zarralardan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atom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" lvl="1" indent="0" algn="just">
              <a:lnSpc>
                <a:spcPct val="10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2. Atom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to‘xtovsiz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tartibsiz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" lvl="1" indent="0" algn="just">
              <a:lnSpc>
                <a:spcPct val="10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3. Atom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tortishish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itarilish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32452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Molekulyar-kinetik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nazariya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qoidalari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43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93912"/>
            <a:ext cx="11410122" cy="586408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Gazlarda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Xonaning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chekkasida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sepilsa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oz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xonaning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chekkalariga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tarqaladi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Suyuqliklarda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Stakandagi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qoshiqda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solinadi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asta-sekin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aralashadi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Aralashganida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zarralarning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harakatlanishini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3.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jismlarda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zarralari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aralashadi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zarralari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tortishadi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789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Tajribalar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358823-FDE8-4E58-A7F5-FC1604968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1" y="140252"/>
            <a:ext cx="4356100" cy="36951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D1431E-5DA2-4C65-8697-BE63EB429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1" y="4025901"/>
            <a:ext cx="53467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87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8" y="1310186"/>
            <a:ext cx="11436626" cy="473577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atom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to‘xtovsiz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tartibsiz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xaotik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Broun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911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F0AA810-B914-4288-98F6-A111DDFAB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2" t="30912" r="60653" b="19089"/>
          <a:stretch/>
        </p:blipFill>
        <p:spPr>
          <a:xfrm>
            <a:off x="3631095" y="3326296"/>
            <a:ext cx="4267201" cy="27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774" y="1282889"/>
            <a:ext cx="7354956" cy="52680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1905-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Albert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Eynshteyn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Broun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nazariyasi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yaratildi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Broun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fransuz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fizigi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Perren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tajribada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o‘rganib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xaotik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zarraning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oralig‘idagi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holatlarini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suratga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13183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6573961-CB18-4F8E-A158-40A0192D2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57" t="23949" r="41412" b="33712"/>
          <a:stretch/>
        </p:blipFill>
        <p:spPr>
          <a:xfrm>
            <a:off x="8309113" y="1630017"/>
            <a:ext cx="3180522" cy="17989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692E16-6733-4AE9-BB02-F98179FF7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22" t="23147" r="1631" b="36447"/>
          <a:stretch/>
        </p:blipFill>
        <p:spPr>
          <a:xfrm>
            <a:off x="8309113" y="4214192"/>
            <a:ext cx="3180522" cy="21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4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9" y="1282889"/>
            <a:ext cx="11423374" cy="536970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tartibsiz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jihozlar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tarelka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flomaster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789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73303BC-6DCF-46E9-A9DF-941EBAF5A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4527550"/>
            <a:ext cx="78295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9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2939" y="2001078"/>
            <a:ext cx="9382540" cy="4727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	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Molekulyar-kinetik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nazariya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qoidalardan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2. 	Broun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3.	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.(7- bet).</a:t>
            </a:r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51723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UYGA VAZIFA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539</TotalTime>
  <Words>277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Метрополия</vt:lpstr>
      <vt:lpstr>Презентация PowerPoint</vt:lpstr>
      <vt:lpstr>Molekulyar-kinetik nazariya ( MKN )</vt:lpstr>
      <vt:lpstr>Molekulyar-kinetik nazariya  qoidalari</vt:lpstr>
      <vt:lpstr>Tajribalar</vt:lpstr>
      <vt:lpstr>Презентация PowerPoint</vt:lpstr>
      <vt:lpstr>Broun harakati</vt:lpstr>
      <vt:lpstr>Broun harakati</vt:lpstr>
      <vt:lpstr>Amaliy topshiriq</vt:lpstr>
      <vt:lpstr>UYGA VAZIFA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Guljaxon</cp:lastModifiedBy>
  <cp:revision>70</cp:revision>
  <dcterms:created xsi:type="dcterms:W3CDTF">2020-08-02T11:17:41Z</dcterms:created>
  <dcterms:modified xsi:type="dcterms:W3CDTF">2021-03-25T07:06:51Z</dcterms:modified>
</cp:coreProperties>
</file>