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62" r:id="rId4"/>
    <p:sldId id="263" r:id="rId5"/>
    <p:sldId id="270" r:id="rId6"/>
    <p:sldId id="265" r:id="rId7"/>
    <p:sldId id="268" r:id="rId8"/>
    <p:sldId id="269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3/25/2021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8252" y="2480231"/>
            <a:ext cx="10860396" cy="436593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  </a:t>
            </a: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Modda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tuzilishining</a:t>
            </a: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   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molekulyar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kinetik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nazariyasi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ru-RU" sz="40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3600" dirty="0">
                <a:solidFill>
                  <a:srgbClr val="373435"/>
                </a:solidFill>
                <a:latin typeface="Arial"/>
                <a:cs typeface="Arial"/>
              </a:rPr>
              <a:t>                     </a:t>
            </a:r>
            <a:r>
              <a:rPr lang="en-US" sz="3600" b="1" dirty="0" err="1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lang="en-US" sz="3600" b="1" dirty="0">
                <a:solidFill>
                  <a:srgbClr val="373435"/>
                </a:solidFill>
                <a:latin typeface="Arial"/>
                <a:cs typeface="Arial"/>
              </a:rPr>
              <a:t>: 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Toshkent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shahar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Uchtepa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tumani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                                                    287-maktab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fizika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fani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o‘qituvchisi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                                                    </a:t>
            </a: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Xo‘jayeva</a:t>
            </a:r>
            <a:r>
              <a:rPr lang="en-US" sz="2800" b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Maxtuma</a:t>
            </a:r>
            <a:r>
              <a:rPr lang="en-US" sz="2800" b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uz-Latn-UZ" sz="2800" b="1" dirty="0">
                <a:solidFill>
                  <a:srgbClr val="373435"/>
                </a:solidFill>
                <a:latin typeface="Arial"/>
                <a:cs typeface="Arial"/>
              </a:rPr>
              <a:t>Ziyatovna.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00847" y="2428234"/>
            <a:ext cx="727405" cy="17077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00847" y="4584700"/>
            <a:ext cx="727405" cy="17077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700144" y="584787"/>
            <a:ext cx="1706879" cy="12974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9DA75E9-FC67-4391-AE5B-ABDAD550E5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15" t="38414" r="74892" b="33905"/>
          <a:stretch/>
        </p:blipFill>
        <p:spPr>
          <a:xfrm>
            <a:off x="4013947" y="3660588"/>
            <a:ext cx="2806700" cy="156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066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Molekulyar-kinetik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 MKN )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384313" y="1325217"/>
            <a:ext cx="11370366" cy="553278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molekulyar-kinetik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(MKN)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2700817-FC62-4B61-AD9C-F93C583F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243" y="4346713"/>
            <a:ext cx="2955235" cy="190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3315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329" y="1563756"/>
            <a:ext cx="11251097" cy="5150941"/>
          </a:xfrm>
        </p:spPr>
        <p:txBody>
          <a:bodyPr>
            <a:noAutofit/>
          </a:bodyPr>
          <a:lstStyle/>
          <a:p>
            <a:pPr marL="4572" lvl="1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MKN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isbotlangan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qoidaga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" lvl="1" indent="0" algn="just">
              <a:lnSpc>
                <a:spcPct val="100000"/>
              </a:lnSpc>
              <a:buNone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" lvl="1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2. 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" lvl="1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3. 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itarilish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3245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Molekulyar-kinetik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43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93912"/>
            <a:ext cx="11410122" cy="586408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Xonaning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chekkasida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sepilsa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xonaning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chekkalariga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Suyuqliklarda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Stakandagi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qoshiqda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Aralashganida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harakatlanishini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89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62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F358823-FDE8-4E58-A7F5-FC1604968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801" y="140252"/>
            <a:ext cx="4356100" cy="36951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6D1431E-5DA2-4C65-8697-BE63EB429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1" y="4025901"/>
            <a:ext cx="53467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87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48" y="1310186"/>
            <a:ext cx="11436626" cy="473577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xaotik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Broun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Broun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F0AA810-B914-4288-98F6-A111DDFAB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82" t="30912" r="60653" b="19089"/>
          <a:stretch/>
        </p:blipFill>
        <p:spPr>
          <a:xfrm>
            <a:off x="3631095" y="3326296"/>
            <a:ext cx="4267201" cy="271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774" y="1282889"/>
            <a:ext cx="7354956" cy="526803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1905-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Albert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Eynshteyn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Broun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Broun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Perren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xaotik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suratga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113183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Broun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6573961-CB18-4F8E-A158-40A0192D2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957" t="23949" r="41412" b="33712"/>
          <a:stretch/>
        </p:blipFill>
        <p:spPr>
          <a:xfrm>
            <a:off x="8309113" y="1630017"/>
            <a:ext cx="3180522" cy="17989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692E16-6733-4AE9-BB02-F98179FF7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22" t="23147" r="1631" b="36447"/>
          <a:stretch/>
        </p:blipFill>
        <p:spPr>
          <a:xfrm>
            <a:off x="8309113" y="4214192"/>
            <a:ext cx="3180522" cy="21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45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49" y="1282889"/>
            <a:ext cx="11423374" cy="53697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tarelka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flomaster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89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73303BC-6DCF-46E9-A9DF-941EBAF5A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4527550"/>
            <a:ext cx="78295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9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2939" y="2001078"/>
            <a:ext cx="9382540" cy="47272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Molekulyar-kinetik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qoidalardan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2. 	Broun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3.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.(7- bet).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51723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UYGA VAZIFA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82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heel spokes="1"/>
      </p:transition>
    </mc:Choice>
    <mc:Fallback xmlns="">
      <p:transition spd="slow">
        <p:wheel spokes="1"/>
      </p:transition>
    </mc:Fallback>
  </mc:AlternateContent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539</TotalTime>
  <Words>277</Words>
  <Application>Microsoft Office PowerPoint</Application>
  <PresentationFormat>Широкоэкранный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Метрополия</vt:lpstr>
      <vt:lpstr>Презентация PowerPoint</vt:lpstr>
      <vt:lpstr>Molekulyar-kinetik nazariya ( MKN )</vt:lpstr>
      <vt:lpstr>Molekulyar-kinetik nazariya  qoidalari</vt:lpstr>
      <vt:lpstr>Tajribalar</vt:lpstr>
      <vt:lpstr>Презентация PowerPoint</vt:lpstr>
      <vt:lpstr>Broun harakati</vt:lpstr>
      <vt:lpstr>Broun harakati</vt:lpstr>
      <vt:lpstr>Amaliy topshiriq</vt:lpstr>
      <vt:lpstr>UYGA VAZIFA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Guljaxon</cp:lastModifiedBy>
  <cp:revision>70</cp:revision>
  <dcterms:created xsi:type="dcterms:W3CDTF">2020-08-02T11:17:41Z</dcterms:created>
  <dcterms:modified xsi:type="dcterms:W3CDTF">2021-03-25T07:06:51Z</dcterms:modified>
</cp:coreProperties>
</file>