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50" r:id="rId3"/>
    <p:sldId id="1659" r:id="rId4"/>
    <p:sldId id="1662" r:id="rId5"/>
    <p:sldId id="1655" r:id="rId6"/>
    <p:sldId id="1649" r:id="rId7"/>
    <p:sldId id="1647" r:id="rId8"/>
    <p:sldId id="1658" r:id="rId9"/>
    <p:sldId id="1661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2895" autoAdjust="0"/>
  </p:normalViewPr>
  <p:slideViewPr>
    <p:cSldViewPr>
      <p:cViewPr varScale="1">
        <p:scale>
          <a:sx n="70" d="100"/>
          <a:sy n="70" d="100"/>
        </p:scale>
        <p:origin x="734" y="4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0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5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0.png"/><Relationship Id="rId18" Type="http://schemas.openxmlformats.org/officeDocument/2006/relationships/image" Target="../media/image44.png"/><Relationship Id="rId3" Type="http://schemas.openxmlformats.org/officeDocument/2006/relationships/image" Target="../media/image360.png"/><Relationship Id="rId21" Type="http://schemas.openxmlformats.org/officeDocument/2006/relationships/image" Target="../media/image47.png"/><Relationship Id="rId7" Type="http://schemas.openxmlformats.org/officeDocument/2006/relationships/image" Target="../media/image8.png"/><Relationship Id="rId12" Type="http://schemas.openxmlformats.org/officeDocument/2006/relationships/image" Target="../media/image43.png"/><Relationship Id="rId17" Type="http://schemas.openxmlformats.org/officeDocument/2006/relationships/image" Target="../media/image14.png"/><Relationship Id="rId2" Type="http://schemas.openxmlformats.org/officeDocument/2006/relationships/image" Target="../media/image36.png"/><Relationship Id="rId16" Type="http://schemas.openxmlformats.org/officeDocument/2006/relationships/image" Target="../media/image13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11" Type="http://schemas.openxmlformats.org/officeDocument/2006/relationships/image" Target="../media/image42.png"/><Relationship Id="rId5" Type="http://schemas.openxmlformats.org/officeDocument/2006/relationships/image" Target="../media/image38.png"/><Relationship Id="rId15" Type="http://schemas.openxmlformats.org/officeDocument/2006/relationships/image" Target="../media/image12.png"/><Relationship Id="rId10" Type="http://schemas.openxmlformats.org/officeDocument/2006/relationships/image" Target="../media/image41.png"/><Relationship Id="rId19" Type="http://schemas.openxmlformats.org/officeDocument/2006/relationships/image" Target="../media/image45.png"/><Relationship Id="rId4" Type="http://schemas.openxmlformats.org/officeDocument/2006/relationships/image" Target="../media/image37.png"/><Relationship Id="rId9" Type="http://schemas.openxmlformats.org/officeDocument/2006/relationships/image" Target="../media/image40.png"/><Relationship Id="rId14" Type="http://schemas.openxmlformats.org/officeDocument/2006/relationships/image" Target="../media/image11.png"/><Relationship Id="rId22" Type="http://schemas.openxmlformats.org/officeDocument/2006/relationships/image" Target="../media/image4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6.png"/><Relationship Id="rId18" Type="http://schemas.openxmlformats.org/officeDocument/2006/relationships/image" Target="../media/image14.png"/><Relationship Id="rId3" Type="http://schemas.openxmlformats.org/officeDocument/2006/relationships/image" Target="../media/image49.png"/><Relationship Id="rId21" Type="http://schemas.openxmlformats.org/officeDocument/2006/relationships/image" Target="../media/image46.png"/><Relationship Id="rId7" Type="http://schemas.openxmlformats.org/officeDocument/2006/relationships/image" Target="../media/image52.png"/><Relationship Id="rId12" Type="http://schemas.openxmlformats.org/officeDocument/2006/relationships/image" Target="../media/image55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54.png"/><Relationship Id="rId5" Type="http://schemas.openxmlformats.org/officeDocument/2006/relationships/image" Target="../media/image50.png"/><Relationship Id="rId15" Type="http://schemas.openxmlformats.org/officeDocument/2006/relationships/image" Target="../media/image11.png"/><Relationship Id="rId23" Type="http://schemas.openxmlformats.org/officeDocument/2006/relationships/image" Target="../media/image48.png"/><Relationship Id="rId10" Type="http://schemas.openxmlformats.org/officeDocument/2006/relationships/image" Target="../media/image53.png"/><Relationship Id="rId19" Type="http://schemas.openxmlformats.org/officeDocument/2006/relationships/image" Target="../media/image57.png"/><Relationship Id="rId4" Type="http://schemas.openxmlformats.org/officeDocument/2006/relationships/image" Target="../media/image490.png"/><Relationship Id="rId9" Type="http://schemas.openxmlformats.org/officeDocument/2006/relationships/image" Target="../media/image9.png"/><Relationship Id="rId14" Type="http://schemas.openxmlformats.org/officeDocument/2006/relationships/image" Target="../media/image10.png"/><Relationship Id="rId22" Type="http://schemas.openxmlformats.org/officeDocument/2006/relationships/image" Target="../media/image5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18" Type="http://schemas.openxmlformats.org/officeDocument/2006/relationships/image" Target="../media/image73.png"/><Relationship Id="rId3" Type="http://schemas.openxmlformats.org/officeDocument/2006/relationships/image" Target="../media/image60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17" Type="http://schemas.openxmlformats.org/officeDocument/2006/relationships/image" Target="../media/image7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0.png"/><Relationship Id="rId15" Type="http://schemas.openxmlformats.org/officeDocument/2006/relationships/image" Target="../media/image70.png"/><Relationship Id="rId10" Type="http://schemas.openxmlformats.org/officeDocument/2006/relationships/image" Target="../media/image65.png"/><Relationship Id="rId4" Type="http://schemas.openxmlformats.org/officeDocument/2006/relationships/image" Target="../media/image2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8.png"/><Relationship Id="rId7" Type="http://schemas.openxmlformats.org/officeDocument/2006/relationships/image" Target="../media/image67.png"/><Relationship Id="rId12" Type="http://schemas.openxmlformats.org/officeDocument/2006/relationships/image" Target="../media/image77.png"/><Relationship Id="rId2" Type="http://schemas.openxmlformats.org/officeDocument/2006/relationships/image" Target="../media/image74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11" Type="http://schemas.openxmlformats.org/officeDocument/2006/relationships/image" Target="../media/image76.png"/><Relationship Id="rId5" Type="http://schemas.openxmlformats.org/officeDocument/2006/relationships/image" Target="../media/image65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Relationship Id="rId14" Type="http://schemas.openxmlformats.org/officeDocument/2006/relationships/image" Target="../media/image7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86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12" Type="http://schemas.openxmlformats.org/officeDocument/2006/relationships/image" Target="../media/image85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84.png"/><Relationship Id="rId5" Type="http://schemas.openxmlformats.org/officeDocument/2006/relationships/image" Target="../media/image66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65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92.png"/><Relationship Id="rId3" Type="http://schemas.openxmlformats.org/officeDocument/2006/relationships/image" Target="../media/image91.pn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3.png"/><Relationship Id="rId10" Type="http://schemas.openxmlformats.org/officeDocument/2006/relationships/image" Target="../media/image98.png"/><Relationship Id="rId9" Type="http://schemas.openxmlformats.org/officeDocument/2006/relationships/image" Target="../media/image9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83090" y="2787774"/>
            <a:ext cx="5184576" cy="1090409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200"/>
              </a:spcBef>
            </a:pPr>
            <a:r>
              <a:rPr lang="ru-RU" sz="36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6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  <a:spcBef>
                <a:spcPts val="120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7" y="253377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60233" y="361576"/>
            <a:ext cx="1752502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60232" y="361576"/>
            <a:ext cx="175250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96235" y="461217"/>
            <a:ext cx="1680495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 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-27167" y="25291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54199" y="228125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57603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Стр.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7030A0"/>
                </a:solidFill>
              </a:rPr>
              <a:t>111-</a:t>
            </a:r>
            <a:r>
              <a:rPr lang="ru-RU" sz="2800" b="1" dirty="0">
                <a:solidFill>
                  <a:srgbClr val="7030A0"/>
                </a:solidFill>
              </a:rPr>
              <a:t>112</a:t>
            </a:r>
            <a:endParaRPr lang="en-US" sz="2800" b="1" dirty="0"/>
          </a:p>
          <a:p>
            <a:pPr algn="ctr"/>
            <a:r>
              <a:rPr lang="ru-RU" sz="2800" b="1" dirty="0">
                <a:solidFill>
                  <a:srgbClr val="7030A0"/>
                </a:solidFill>
              </a:rPr>
              <a:t>№ </a:t>
            </a:r>
            <a:r>
              <a:rPr lang="en-US" sz="2800" b="1" dirty="0">
                <a:solidFill>
                  <a:srgbClr val="7030A0"/>
                </a:solidFill>
              </a:rPr>
              <a:t>244</a:t>
            </a:r>
            <a:r>
              <a:rPr lang="ru-RU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>
                <a:solidFill>
                  <a:srgbClr val="7030A0"/>
                </a:solidFill>
              </a:rPr>
              <a:t>245</a:t>
            </a:r>
            <a:r>
              <a:rPr lang="ru-RU" sz="2800" b="1" dirty="0">
                <a:solidFill>
                  <a:srgbClr val="7030A0"/>
                </a:solidFill>
              </a:rPr>
              <a:t> и </a:t>
            </a:r>
            <a:r>
              <a:rPr lang="en-US" sz="2800" b="1" dirty="0" smtClean="0">
                <a:solidFill>
                  <a:srgbClr val="7030A0"/>
                </a:solidFill>
              </a:rPr>
              <a:t>249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843558"/>
            <a:ext cx="93610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i="1" dirty="0">
                <a:solidFill>
                  <a:srgbClr val="00B050"/>
                </a:solidFill>
              </a:rPr>
              <a:t>242. </a:t>
            </a:r>
            <a:r>
              <a:rPr lang="ru-RU" sz="2700" b="1" i="1" dirty="0">
                <a:solidFill>
                  <a:srgbClr val="00B050"/>
                </a:solidFill>
              </a:rPr>
              <a:t>Определите четверть в которой находится точка, полученная поворотом точки (1;0) на угол 𝛼, если:</a:t>
            </a:r>
          </a:p>
          <a:p>
            <a:r>
              <a:rPr lang="en-US" sz="2700" b="1" i="1" dirty="0" smtClean="0">
                <a:solidFill>
                  <a:srgbClr val="00B050"/>
                </a:solidFill>
              </a:rPr>
              <a:t> </a:t>
            </a:r>
            <a:endParaRPr lang="ru-RU" sz="27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33334" y="1961730"/>
                <a:ext cx="2428742" cy="624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2)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145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961730"/>
                <a:ext cx="2428742" cy="62408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00886" y="2674681"/>
                <a:ext cx="2080378" cy="495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4) 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−210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86" y="2674681"/>
                <a:ext cx="2080378" cy="4957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559634" y="1999536"/>
                <a:ext cx="3463640" cy="495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6)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848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/>
                  <a:t>=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72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634" y="1999536"/>
                <a:ext cx="3463640" cy="495713"/>
              </a:xfrm>
              <a:prstGeom prst="rect">
                <a:avLst/>
              </a:prstGeom>
              <a:blipFill rotWithShape="1">
                <a:blip r:embed="rId5"/>
                <a:stretch>
                  <a:fillRect t="-2469" b="-28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601873" y="2606905"/>
                <a:ext cx="2500364" cy="631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8)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400" dirty="0"/>
                  <a:t>=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112,5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873" y="2606905"/>
                <a:ext cx="2500364" cy="631263"/>
              </a:xfrm>
              <a:prstGeom prst="rect">
                <a:avLst/>
              </a:prstGeom>
              <a:blipFill rotWithShape="1">
                <a:blip r:embed="rId6"/>
                <a:stretch>
                  <a:fillRect b="-97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53116" y="3248479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16" y="3248479"/>
                <a:ext cx="1758879" cy="523220"/>
              </a:xfrm>
              <a:prstGeom prst="rect">
                <a:avLst/>
              </a:prstGeom>
              <a:blipFill>
                <a:blip r:embed="rId7"/>
                <a:stretch>
                  <a:fillRect l="-729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Кольцо 30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3334" y="3745733"/>
            <a:ext cx="1866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2) II </a:t>
            </a:r>
            <a:r>
              <a:rPr lang="ru-RU" sz="2400" dirty="0"/>
              <a:t>четверть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10833" y="4371895"/>
            <a:ext cx="1867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4) II </a:t>
            </a:r>
            <a:r>
              <a:rPr lang="ru-RU" sz="2400" dirty="0"/>
              <a:t>четверть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512972" y="3781932"/>
            <a:ext cx="1867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6) II </a:t>
            </a:r>
            <a:r>
              <a:rPr lang="ru-RU" sz="2400" dirty="0"/>
              <a:t>четверть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2512971" y="4388317"/>
            <a:ext cx="1867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8) II </a:t>
            </a:r>
            <a:r>
              <a:rPr lang="ru-RU" sz="2400" dirty="0"/>
              <a:t>четверть</a:t>
            </a:r>
          </a:p>
        </p:txBody>
      </p:sp>
      <p:sp>
        <p:nvSpPr>
          <p:cNvPr id="46" name="Овал 45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24" grpId="0"/>
      <p:bldP spid="27" grpId="0"/>
      <p:bldP spid="28" grpId="0"/>
      <p:bldP spid="31" grpId="0" animBg="1"/>
      <p:bldP spid="18" grpId="0"/>
      <p:bldP spid="33" grpId="0"/>
      <p:bldP spid="34" grpId="0"/>
      <p:bldP spid="35" grpId="0"/>
      <p:bldP spid="46" grpId="0" animBg="1"/>
      <p:bldP spid="47" grpId="0" animBg="1"/>
      <p:bldP spid="48" grpId="0" animBg="1"/>
      <p:bldP spid="49" grpId="0" animBg="1"/>
      <p:bldP spid="40" grpId="0"/>
      <p:bldP spid="50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33334" y="752386"/>
                <a:ext cx="670600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243.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числа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𝑠𝑖𝑛</m:t>
                    </m:r>
                    <m:r>
                      <a:rPr lang="en-US" sz="280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6706003" cy="523220"/>
              </a:xfrm>
              <a:prstGeom prst="rect">
                <a:avLst/>
              </a:prstGeom>
              <a:blipFill>
                <a:blip r:embed="rId2"/>
                <a:stretch>
                  <a:fillRect l="-1818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50504" y="2599656"/>
                <a:ext cx="244958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2)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150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49581" cy="622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2632874" y="2636823"/>
                <a:ext cx="2964145" cy="614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4)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−24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36823"/>
                <a:ext cx="2964145" cy="6149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6)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510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  <a:blipFill rotWithShape="1">
                <a:blip r:embed="rId5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8)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361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34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280302" y="2148083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58879" cy="523220"/>
              </a:xfrm>
              <a:prstGeom prst="rect">
                <a:avLst/>
              </a:prstGeom>
              <a:blipFill>
                <a:blip r:embed="rId7"/>
                <a:stretch>
                  <a:fillRect l="-7266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Прямая со стрелкой 44"/>
          <p:cNvCxnSpPr/>
          <p:nvPr/>
        </p:nvCxnSpPr>
        <p:spPr>
          <a:xfrm flipH="1" flipV="1">
            <a:off x="7362531" y="221252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789894" y="353964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7443262" y="2042736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262" y="2042736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8740479" y="311715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311715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Кольцо 51"/>
          <p:cNvSpPr/>
          <p:nvPr/>
        </p:nvSpPr>
        <p:spPr>
          <a:xfrm>
            <a:off x="6396042" y="278187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245169" y="3874593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684179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5435" t="-10667" r="-362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2442465" y="3856128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4)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684179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579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216918" y="4388317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6)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18" y="4388317"/>
                <a:ext cx="1684179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579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442466" y="4388317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8)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684179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579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Овал 56"/>
          <p:cNvSpPr/>
          <p:nvPr/>
        </p:nvSpPr>
        <p:spPr>
          <a:xfrm>
            <a:off x="8259821" y="349224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7304865" y="272578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326843" y="348188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316398" y="420914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352915" y="237570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375707"/>
                <a:ext cx="623824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5841415" y="307262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3072626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6693112" y="432885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328855"/>
                <a:ext cx="761683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37491" y="306162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3061624"/>
                <a:ext cx="485966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59821" y="3591711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821" y="3591711"/>
                <a:ext cx="761683" cy="37555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67150" y="1271130"/>
                <a:ext cx="8686019" cy="6222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2)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4)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6)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510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8)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361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50" y="1271130"/>
                <a:ext cx="8686019" cy="62222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86546" y="349887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498871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7465074" y="3474882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474882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6546" y="290345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903459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7465074" y="287947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879470"/>
                <a:ext cx="583814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2" grpId="0"/>
      <p:bldP spid="43" grpId="0"/>
      <p:bldP spid="44" grpId="0"/>
      <p:bldP spid="50" grpId="0"/>
      <p:bldP spid="51" grpId="0"/>
      <p:bldP spid="52" grpId="0" animBg="1"/>
      <p:bldP spid="53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65" grpId="0"/>
      <p:bldP spid="2" grpId="0"/>
      <p:bldP spid="7" grpId="0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2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33334" y="752386"/>
                <a:ext cx="6805389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</a:t>
                </a:r>
                <a:r>
                  <a:rPr lang="uz-Cyrl-UZ" sz="2800" b="1" i="1" dirty="0">
                    <a:solidFill>
                      <a:srgbClr val="00B050"/>
                    </a:solidFill>
                  </a:rPr>
                  <a:t>4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числа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80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 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6805389" cy="954107"/>
              </a:xfrm>
              <a:prstGeom prst="rect">
                <a:avLst/>
              </a:prstGeom>
              <a:blipFill>
                <a:blip r:embed="rId2"/>
                <a:stretch>
                  <a:fillRect l="-1791" t="-5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50504" y="2599656"/>
                <a:ext cx="2449581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49581" cy="6165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632874" y="2636823"/>
                <a:ext cx="2973443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−135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36823"/>
                <a:ext cx="2973443" cy="614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  <a:blipFill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2644572" y="3220348"/>
                <a:ext cx="17797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216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9783" cy="461665"/>
              </a:xfrm>
              <a:prstGeom prst="rect">
                <a:avLst/>
              </a:prstGeom>
              <a:blipFill>
                <a:blip r:embed="rId6"/>
                <a:stretch>
                  <a:fillRect l="-1027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 35"/>
          <p:cNvSpPr/>
          <p:nvPr/>
        </p:nvSpPr>
        <p:spPr>
          <a:xfrm>
            <a:off x="280302" y="2148083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2800" b="1" dirty="0">
                <a:solidFill>
                  <a:srgbClr val="00B050"/>
                </a:solidFill>
              </a:rPr>
              <a:t>Решение:</a:t>
            </a:r>
            <a:endParaRPr lang="ru-RU" sz="2800" b="1" dirty="0">
              <a:solidFill>
                <a:srgbClr val="00B050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 flipV="1">
            <a:off x="7362531" y="189643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Кольцо 40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3</a:t>
                </a:r>
                <a:r>
                  <a:rPr lang="en-US" sz="2400" dirty="0"/>
                  <a:t>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  <a:blipFill>
                <a:blip r:embed="rId10"/>
                <a:stretch>
                  <a:fillRect l="-5694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268727" y="4369021"/>
                <a:ext cx="1713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5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27" y="4369021"/>
                <a:ext cx="1713033" cy="461665"/>
              </a:xfrm>
              <a:prstGeom prst="rect">
                <a:avLst/>
              </a:prstGeom>
              <a:blipFill>
                <a:blip r:embed="rId11"/>
                <a:stretch>
                  <a:fillRect l="-5338" t="-10667" r="-356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442466" y="4388317"/>
                <a:ext cx="1713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7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713033" cy="461665"/>
              </a:xfrm>
              <a:prstGeom prst="rect">
                <a:avLst/>
              </a:prstGeom>
              <a:blipFill>
                <a:blip r:embed="rId12"/>
                <a:stretch>
                  <a:fillRect l="-5694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Овал 4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28990" y="1347914"/>
                <a:ext cx="8686019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29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90" y="1347914"/>
                <a:ext cx="8686019" cy="61696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9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  <p:bldP spid="36" grpId="0"/>
      <p:bldP spid="39" grpId="0"/>
      <p:bldP spid="41" grpId="0" animBg="1"/>
      <p:bldP spid="42" grpId="0"/>
      <p:bldP spid="43" grpId="0"/>
      <p:bldP spid="44" grpId="0"/>
      <p:bldP spid="45" grpId="0"/>
      <p:bldP spid="47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233334" y="752386"/>
                <a:ext cx="76969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</a:t>
                </a:r>
                <a:r>
                  <a:rPr lang="uz-Cyrl-UZ" sz="2800" b="1" i="1" dirty="0">
                    <a:solidFill>
                      <a:srgbClr val="00B050"/>
                    </a:solidFill>
                  </a:rPr>
                  <a:t>5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чисел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z-Cyrl-UZ" sz="2800" dirty="0">
                    <a:latin typeface="Times New Roman" pitchFamily="18" charset="0"/>
                    <a:cs typeface="Times New Roman" pitchFamily="18" charset="0"/>
                  </a:rPr>
                  <a:t>и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c</m:t>
                    </m:r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7696979" cy="523220"/>
              </a:xfrm>
              <a:prstGeom prst="rect">
                <a:avLst/>
              </a:prstGeom>
              <a:blipFill>
                <a:blip r:embed="rId3"/>
                <a:stretch>
                  <a:fillRect l="-1584" t="-1279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50504" y="2599656"/>
                <a:ext cx="2454390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150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54390" cy="6222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2632874" y="2605317"/>
                <a:ext cx="2973443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−108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05317"/>
                <a:ext cx="2973443" cy="6169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2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2644572" y="3220348"/>
                <a:ext cx="17797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9783" cy="461665"/>
              </a:xfrm>
              <a:prstGeom prst="rect">
                <a:avLst/>
              </a:prstGeom>
              <a:blipFill>
                <a:blip r:embed="rId7"/>
                <a:stretch>
                  <a:fillRect l="-1027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Прямоугольник 52"/>
          <p:cNvSpPr/>
          <p:nvPr/>
        </p:nvSpPr>
        <p:spPr>
          <a:xfrm>
            <a:off x="280302" y="2148083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54" name="Прямая со стрелкой 53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Кольцо 57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&lt;0,</m:t>
                    </m:r>
                    <m:r>
                      <a:rPr lang="en-US" sz="2400" b="0" i="1" smtClean="0">
                        <a:latin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145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3149939" y="38594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3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939" y="3859447"/>
                <a:ext cx="2904770" cy="461665"/>
              </a:xfrm>
              <a:prstGeom prst="rect">
                <a:avLst/>
              </a:prstGeom>
              <a:blipFill>
                <a:blip r:embed="rId11"/>
                <a:stretch>
                  <a:fillRect l="-336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257761" y="4379295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5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61" y="4379295"/>
                <a:ext cx="2904770" cy="461665"/>
              </a:xfrm>
              <a:prstGeom prst="rect">
                <a:avLst/>
              </a:prstGeom>
              <a:blipFill>
                <a:blip r:embed="rId12"/>
                <a:stretch>
                  <a:fillRect l="-3145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2400" dirty="0"/>
                  <a:t>7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  <a:blipFill>
                <a:blip r:embed="rId13"/>
                <a:stretch>
                  <a:fillRect l="-3361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Овал 7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Прямоугольник 87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8" name="Прямоугольник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Прямоугольник 88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9" name="Прямоугольник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Прямоугольник 89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0" name="Прямоугольник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Прямоугольник 91"/>
              <p:cNvSpPr/>
              <p:nvPr/>
            </p:nvSpPr>
            <p:spPr>
              <a:xfrm>
                <a:off x="133750" y="1324952"/>
                <a:ext cx="8926897" cy="6222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Cyrl-UZ" sz="24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19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Cyrl-UZ" sz="2400" b="0" i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2" name="Прямоугольник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50" y="1324952"/>
                <a:ext cx="8926897" cy="62222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Прямоугольник 92"/>
              <p:cNvSpPr/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3" name="Прямоугольник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Прямоугольник 93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4" name="Прямоугольник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Прямоугольник 95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6" name="Прямоугольник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 animBg="1"/>
      <p:bldP spid="59" grpId="0"/>
      <p:bldP spid="61" grpId="0"/>
      <p:bldP spid="62" grpId="0"/>
      <p:bldP spid="76" grpId="0"/>
      <p:bldP spid="77" grpId="0" animBg="1"/>
      <p:bldP spid="78" grpId="0" animBg="1"/>
      <p:bldP spid="79" grpId="0" animBg="1"/>
      <p:bldP spid="80" grpId="0" animBg="1"/>
      <p:bldP spid="81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33334" y="752386"/>
                <a:ext cx="8722254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</a:t>
                </a:r>
                <a:r>
                  <a:rPr lang="uz-Cyrl-UZ" sz="2800" b="1" i="1" dirty="0">
                    <a:solidFill>
                      <a:srgbClr val="00B050"/>
                    </a:solidFill>
                  </a:rPr>
                  <a:t>6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чисел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𝑠𝑖𝑛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𝑐𝑜𝑠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</a:rPr>
                      <m:t>, </m:t>
                    </m:r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z-Cyrl-UZ" sz="2800" dirty="0">
                    <a:latin typeface="Times New Roman" pitchFamily="18" charset="0"/>
                    <a:cs typeface="Times New Roman" pitchFamily="18" charset="0"/>
                  </a:rPr>
                  <a:t>и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c</m:t>
                    </m:r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8722254" cy="954107"/>
              </a:xfrm>
              <a:prstGeom prst="rect">
                <a:avLst/>
              </a:prstGeom>
              <a:blipFill>
                <a:blip r:embed="rId3"/>
                <a:stretch>
                  <a:fillRect l="-1398" t="-7006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Прямоугольник 34"/>
              <p:cNvSpPr/>
              <p:nvPr/>
            </p:nvSpPr>
            <p:spPr>
              <a:xfrm>
                <a:off x="280302" y="2148083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ru-RU" sz="2800" b="1" dirty="0" smtClean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58879" cy="523220"/>
              </a:xfrm>
              <a:prstGeom prst="rect">
                <a:avLst/>
              </a:prstGeom>
              <a:blipFill rotWithShape="0">
                <a:blip r:embed="rId4"/>
                <a:stretch>
                  <a:fillRect l="-7266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137615" y="2640080"/>
                <a:ext cx="30662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5" y="2640080"/>
                <a:ext cx="3066233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18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137615" y="3179851"/>
                <a:ext cx="30185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4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r>
                  <a:rPr lang="en-US" sz="2400" dirty="0"/>
                  <a:t>,</a:t>
                </a:r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5" y="3179851"/>
                <a:ext cx="3018583" cy="461665"/>
              </a:xfrm>
              <a:prstGeom prst="rect">
                <a:avLst/>
              </a:prstGeom>
              <a:blipFill>
                <a:blip r:embed="rId6"/>
                <a:stretch>
                  <a:fillRect l="-3232" t="-10667" r="-2020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941497" y="3175439"/>
                <a:ext cx="27444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&gt;</m:t>
                      </m:r>
                      <m:r>
                        <a:rPr lang="en-US" sz="2400">
                          <a:latin typeface="Cambria Math"/>
                        </a:rPr>
                        <m:t>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&gt;</m:t>
                      </m:r>
                      <m:r>
                        <a:rPr lang="en-US" sz="24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497" y="3175439"/>
                <a:ext cx="2744469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88412" y="1560171"/>
                <a:ext cx="8926898" cy="6146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 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&lt;2,5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  5)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412" y="1560171"/>
                <a:ext cx="8926898" cy="61465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Прямая со стрелкой 117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Кольцо 120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4" name="Овал 123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5" name="Овал 12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Прямоугольник 125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6" name="Прямоугольник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Прямоугольник 126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7" name="Прямоугольник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Прямоугольник 127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8" name="Прямоугольник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Прямоугольник 129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0" name="Прямоугольник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028059" y="2640079"/>
                <a:ext cx="26579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>
                          <a:latin typeface="Cambria Math"/>
                        </a:rPr>
                        <m:t>&gt;0,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059" y="2640079"/>
                <a:ext cx="2657907" cy="461665"/>
              </a:xfrm>
              <a:prstGeom prst="rect">
                <a:avLst/>
              </a:prstGeom>
              <a:blipFill rotWithShape="1">
                <a:blip r:embed="rId15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Прямоугольник 134"/>
              <p:cNvSpPr/>
              <p:nvPr/>
            </p:nvSpPr>
            <p:spPr>
              <a:xfrm>
                <a:off x="137614" y="3743719"/>
                <a:ext cx="30185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5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r>
                  <a:rPr lang="en-US" sz="2400" dirty="0"/>
                  <a:t>,</a:t>
                </a:r>
                <a:endParaRPr lang="ru-RU" sz="2400" dirty="0"/>
              </a:p>
            </p:txBody>
          </p:sp>
        </mc:Choice>
        <mc:Fallback xmlns="">
          <p:sp>
            <p:nvSpPr>
              <p:cNvPr id="135" name="Прямоугольник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4" y="3743719"/>
                <a:ext cx="3018583" cy="461665"/>
              </a:xfrm>
              <a:prstGeom prst="rect">
                <a:avLst/>
              </a:prstGeom>
              <a:blipFill>
                <a:blip r:embed="rId16"/>
                <a:stretch>
                  <a:fillRect l="-3232" t="-10526" r="-2020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Прямоугольник 135"/>
              <p:cNvSpPr/>
              <p:nvPr/>
            </p:nvSpPr>
            <p:spPr>
              <a:xfrm>
                <a:off x="2941496" y="3739307"/>
                <a:ext cx="27444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&lt;</m:t>
                      </m:r>
                      <m:r>
                        <a:rPr lang="en-US" sz="2400">
                          <a:latin typeface="Cambria Math"/>
                        </a:rPr>
                        <m:t>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&lt;</m:t>
                      </m:r>
                      <m:r>
                        <a:rPr lang="en-US" sz="24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6" name="Прямоугольник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496" y="3739307"/>
                <a:ext cx="2744469" cy="461665"/>
              </a:xfrm>
              <a:prstGeom prst="rect">
                <a:avLst/>
              </a:prstGeom>
              <a:blipFill rotWithShape="1">
                <a:blip r:embed="rId17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8528149" y="3009608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8149" y="3009608"/>
                <a:ext cx="371384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1" grpId="0"/>
      <p:bldP spid="42" grpId="0"/>
      <p:bldP spid="43" grpId="0"/>
      <p:bldP spid="60" grpId="0"/>
      <p:bldP spid="120" grpId="0"/>
      <p:bldP spid="121" grpId="0" animBg="1"/>
      <p:bldP spid="122" grpId="0" animBg="1"/>
      <p:bldP spid="123" grpId="0" animBg="1"/>
      <p:bldP spid="124" grpId="0" animBg="1"/>
      <p:bldP spid="125" grpId="0" animBg="1"/>
      <p:bldP spid="126" grpId="0"/>
      <p:bldP spid="127" grpId="0"/>
      <p:bldP spid="128" grpId="0"/>
      <p:bldP spid="129" grpId="0"/>
      <p:bldP spid="130" grpId="0"/>
      <p:bldP spid="4" grpId="0"/>
      <p:bldP spid="135" grpId="0"/>
      <p:bldP spid="136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33334" y="752386"/>
                <a:ext cx="7709162" cy="6638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i="1" dirty="0">
                    <a:solidFill>
                      <a:srgbClr val="00B050"/>
                    </a:solidFill>
                  </a:rPr>
                  <a:t>248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 Пусть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0&lt;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  <m:r>
                      <a:rPr lang="en-US" sz="2800" i="1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sz="2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 Определите знак числа: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7709162" cy="663836"/>
              </a:xfrm>
              <a:prstGeom prst="rect">
                <a:avLst/>
              </a:prstGeom>
              <a:blipFill>
                <a:blip r:embed="rId2"/>
                <a:stretch>
                  <a:fillRect l="-1581" b="-12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296737" y="2401431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36" name="Прямая со стрелкой 35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Кольцо 48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33334" y="1709474"/>
                <a:ext cx="2130520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</m:oMath>
                </a14:m>
                <a:r>
                  <a:rPr lang="en-US" sz="2400" dirty="0"/>
                  <a:t>;</a:t>
                </a:r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709474"/>
                <a:ext cx="2130520" cy="645048"/>
              </a:xfrm>
              <a:prstGeom prst="rect">
                <a:avLst/>
              </a:prstGeom>
              <a:blipFill rotWithShape="1">
                <a:blip r:embed="rId10"/>
                <a:stretch>
                  <a:fillRect l="-4286" r="-3143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3203848" y="1729214"/>
                <a:ext cx="2185022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3</a:t>
                </a:r>
                <a:r>
                  <a:rPr lang="en-US" sz="2400" dirty="0"/>
                  <a:t>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.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1729214"/>
                <a:ext cx="2185022" cy="645048"/>
              </a:xfrm>
              <a:prstGeom prst="rect">
                <a:avLst/>
              </a:prstGeom>
              <a:blipFill>
                <a:blip r:embed="rId11"/>
                <a:stretch>
                  <a:fillRect l="-4469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44845" y="2871538"/>
                <a:ext cx="3573029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45" y="2871538"/>
                <a:ext cx="3573029" cy="645048"/>
              </a:xfrm>
              <a:prstGeom prst="rect">
                <a:avLst/>
              </a:prstGeom>
              <a:blipFill rotWithShape="1">
                <a:blip r:embed="rId12"/>
                <a:stretch>
                  <a:fillRect l="-2560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Левая фигурная скобка 8"/>
          <p:cNvSpPr/>
          <p:nvPr/>
        </p:nvSpPr>
        <p:spPr>
          <a:xfrm rot="16200000">
            <a:off x="1445765" y="3036593"/>
            <a:ext cx="315745" cy="10765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379216" y="3630921"/>
                <a:ext cx="4488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216" y="3630921"/>
                <a:ext cx="448841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2703" r="-1351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244844" y="3889050"/>
                <a:ext cx="3895108" cy="6450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tg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44" y="3889050"/>
                <a:ext cx="3895108" cy="645048"/>
              </a:xfrm>
              <a:prstGeom prst="rect">
                <a:avLst/>
              </a:prstGeom>
              <a:blipFill rotWithShape="1">
                <a:blip r:embed="rId14"/>
                <a:stretch>
                  <a:fillRect l="-234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Левая фигурная скобка 71"/>
          <p:cNvSpPr/>
          <p:nvPr/>
        </p:nvSpPr>
        <p:spPr>
          <a:xfrm rot="16200000">
            <a:off x="1445764" y="4041592"/>
            <a:ext cx="315745" cy="10765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1349222" y="4635920"/>
                <a:ext cx="4488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22" y="4635920"/>
                <a:ext cx="448841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2703" r="-1351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663018" y="299030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018" y="2990305"/>
                <a:ext cx="371384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  <p:bldP spid="49" grpId="0" animBg="1"/>
      <p:bldP spid="50" grpId="0" animBg="1"/>
      <p:bldP spid="52" grpId="0" animBg="1"/>
      <p:bldP spid="53" grpId="0" animBg="1"/>
      <p:bldP spid="55" grpId="0" animBg="1"/>
      <p:bldP spid="57" grpId="0"/>
      <p:bldP spid="58" grpId="0"/>
      <p:bldP spid="61" grpId="0"/>
      <p:bldP spid="64" grpId="0"/>
      <p:bldP spid="65" grpId="0"/>
      <p:bldP spid="7" grpId="0"/>
      <p:bldP spid="69" grpId="0"/>
      <p:bldP spid="70" grpId="0"/>
      <p:bldP spid="9" grpId="0" animBg="1"/>
      <p:bldP spid="10" grpId="0"/>
      <p:bldP spid="71" grpId="0"/>
      <p:bldP spid="72" grpId="0" animBg="1"/>
      <p:bldP spid="73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3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33334" y="752386"/>
            <a:ext cx="4861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250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r>
              <a:rPr lang="ru-RU" sz="2800" b="1" i="1" dirty="0">
                <a:solidFill>
                  <a:srgbClr val="00B050"/>
                </a:solidFill>
              </a:rPr>
              <a:t>Определите знак числа.</a:t>
            </a:r>
            <a:r>
              <a:rPr lang="en-US" sz="2800" b="1" i="1" dirty="0">
                <a:solidFill>
                  <a:srgbClr val="00B050"/>
                </a:solidFill>
              </a:rPr>
              <a:t>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56361" y="2320355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47" name="Прямая со стрелкой 46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Кольцо 49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33333" y="1485383"/>
                <a:ext cx="2179123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/>
                  <a:t>;</a:t>
                </a:r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3" y="1485383"/>
                <a:ext cx="2179123" cy="616515"/>
              </a:xfrm>
              <a:prstGeom prst="rect">
                <a:avLst/>
              </a:prstGeom>
              <a:blipFill>
                <a:blip r:embed="rId9"/>
                <a:stretch>
                  <a:fillRect l="-4190" r="-3073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3698547" y="1455353"/>
                <a:ext cx="2143407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547" y="1455353"/>
                <a:ext cx="2143407" cy="619913"/>
              </a:xfrm>
              <a:prstGeom prst="rect">
                <a:avLst/>
              </a:prstGeom>
              <a:blipFill>
                <a:blip r:embed="rId10"/>
                <a:stretch>
                  <a:fillRect l="-4558" b="-10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Левая фигурная скобка 72"/>
          <p:cNvSpPr/>
          <p:nvPr/>
        </p:nvSpPr>
        <p:spPr>
          <a:xfrm rot="16200000">
            <a:off x="2950561" y="2911713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2867020" y="3407986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020" y="3407986"/>
                <a:ext cx="482824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Прямоугольник 77"/>
              <p:cNvSpPr/>
              <p:nvPr/>
            </p:nvSpPr>
            <p:spPr>
              <a:xfrm>
                <a:off x="233333" y="2781728"/>
                <a:ext cx="5318444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135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3" y="2781728"/>
                <a:ext cx="5318444" cy="616515"/>
              </a:xfrm>
              <a:prstGeom prst="rect">
                <a:avLst/>
              </a:prstGeom>
              <a:blipFill rotWithShape="1">
                <a:blip r:embed="rId12"/>
                <a:stretch>
                  <a:fillRect l="-1718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Левая фигурная скобка 78"/>
          <p:cNvSpPr/>
          <p:nvPr/>
        </p:nvSpPr>
        <p:spPr>
          <a:xfrm rot="16200000">
            <a:off x="4029467" y="2899071"/>
            <a:ext cx="315745" cy="926506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3945927" y="3395343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5927" y="3395343"/>
                <a:ext cx="482824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269050" y="3673978"/>
                <a:ext cx="5352812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225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50" y="3673978"/>
                <a:ext cx="5352812" cy="619913"/>
              </a:xfrm>
              <a:prstGeom prst="rect">
                <a:avLst/>
              </a:prstGeom>
              <a:blipFill rotWithShape="1">
                <a:blip r:embed="rId14"/>
                <a:stretch>
                  <a:fillRect l="-1708" b="-10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Левая фигурная скобка 83"/>
          <p:cNvSpPr/>
          <p:nvPr/>
        </p:nvSpPr>
        <p:spPr>
          <a:xfrm rot="16200000">
            <a:off x="2994857" y="3786485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/>
              <p:cNvSpPr/>
              <p:nvPr/>
            </p:nvSpPr>
            <p:spPr>
              <a:xfrm>
                <a:off x="2911316" y="4282758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316" y="4282758"/>
                <a:ext cx="482824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Левая фигурная скобка 85"/>
          <p:cNvSpPr/>
          <p:nvPr/>
        </p:nvSpPr>
        <p:spPr>
          <a:xfrm rot="16200000">
            <a:off x="4270879" y="3786486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4187338" y="4282759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338" y="4282759"/>
                <a:ext cx="482824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  <p:bldP spid="5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  <p:bldP spid="69" grpId="0"/>
      <p:bldP spid="70" grpId="0"/>
      <p:bldP spid="71" grpId="0"/>
      <p:bldP spid="73" grpId="0" animBg="1"/>
      <p:bldP spid="74" grpId="0"/>
      <p:bldP spid="78" grpId="0"/>
      <p:bldP spid="79" grpId="0" animBg="1"/>
      <p:bldP spid="80" grpId="0"/>
      <p:bldP spid="81" grpId="0"/>
      <p:bldP spid="84" grpId="0" animBg="1"/>
      <p:bldP spid="85" grpId="0"/>
      <p:bldP spid="86" grpId="0" animBg="1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33334" y="752386"/>
            <a:ext cx="4658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ru-RU" sz="2800" b="1" i="1" dirty="0" err="1">
                <a:solidFill>
                  <a:srgbClr val="00B050"/>
                </a:solidFill>
              </a:rPr>
              <a:t>Беруни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Кольцо 36"/>
          <p:cNvSpPr/>
          <p:nvPr/>
        </p:nvSpPr>
        <p:spPr>
          <a:xfrm>
            <a:off x="323528" y="3363838"/>
            <a:ext cx="1126370" cy="998591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5518" y="1275606"/>
                <a:ext cx="871296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радиус Земли </a:t>
                </a:r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:r>
                  <a:rPr lang="ru-RU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 известны</a:t>
                </a:r>
                <a:r>
                  <a:rPr lang="ru-RU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ru-RU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BC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угол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−∠</m:t>
                    </m:r>
                    <m:r>
                      <a:rPr lang="en-US" sz="2400" b="0" i="1" smtClean="0">
                        <a:latin typeface="Cambria Math"/>
                      </a:rPr>
                      <m:t>𝐴𝐵𝐷</m:t>
                    </m:r>
                  </m:oMath>
                </a14:m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8" y="1275606"/>
                <a:ext cx="8712968" cy="830997"/>
              </a:xfrm>
              <a:prstGeom prst="rect">
                <a:avLst/>
              </a:prstGeom>
              <a:blipFill>
                <a:blip r:embed="rId2"/>
                <a:stretch>
                  <a:fillRect l="-1049" t="-51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Кольцо 61"/>
          <p:cNvSpPr/>
          <p:nvPr/>
        </p:nvSpPr>
        <p:spPr>
          <a:xfrm>
            <a:off x="862271" y="3840273"/>
            <a:ext cx="48883" cy="45719"/>
          </a:xfrm>
          <a:prstGeom prst="donu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886712" y="2283718"/>
            <a:ext cx="0" cy="223224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886712" y="2427734"/>
            <a:ext cx="876976" cy="208823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897486" y="3651870"/>
            <a:ext cx="506162" cy="21126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1259632" y="3579862"/>
            <a:ext cx="48940" cy="10504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V="1">
            <a:off x="1253192" y="3546637"/>
            <a:ext cx="78448" cy="3656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886712" y="2427734"/>
            <a:ext cx="179727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H="1">
            <a:off x="967583" y="2355726"/>
            <a:ext cx="551" cy="7200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889135" y="2355726"/>
            <a:ext cx="78448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0" name="Дуга 99"/>
          <p:cNvSpPr/>
          <p:nvPr/>
        </p:nvSpPr>
        <p:spPr>
          <a:xfrm rot="3815968">
            <a:off x="787790" y="2357452"/>
            <a:ext cx="281138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592528" y="2207064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i="1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2393393" y="2123566"/>
            <a:ext cx="3321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i="1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576981" y="3069064"/>
            <a:ext cx="3209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i="1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476094" y="257957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1800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928359" y="3471850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Прямоугольник 105"/>
              <p:cNvSpPr/>
              <p:nvPr/>
            </p:nvSpPr>
            <p:spPr>
              <a:xfrm>
                <a:off x="965723" y="2396906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06" name="Прямоугольник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723" y="2396906"/>
                <a:ext cx="38241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Прямоугольник 106"/>
          <p:cNvSpPr/>
          <p:nvPr/>
        </p:nvSpPr>
        <p:spPr>
          <a:xfrm>
            <a:off x="3491879" y="1958689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sp>
        <p:nvSpPr>
          <p:cNvPr id="108" name="Прямоугольный треугольник 107"/>
          <p:cNvSpPr/>
          <p:nvPr/>
        </p:nvSpPr>
        <p:spPr>
          <a:xfrm>
            <a:off x="3549959" y="2603134"/>
            <a:ext cx="2246177" cy="976727"/>
          </a:xfrm>
          <a:prstGeom prst="rt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Прямоугольник 108"/>
              <p:cNvSpPr/>
              <p:nvPr/>
            </p:nvSpPr>
            <p:spPr>
              <a:xfrm>
                <a:off x="5057884" y="3287184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09" name="Прямоугольник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884" y="3287184"/>
                <a:ext cx="38241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Дуга 109"/>
          <p:cNvSpPr/>
          <p:nvPr/>
        </p:nvSpPr>
        <p:spPr>
          <a:xfrm rot="3815968" flipH="1" flipV="1">
            <a:off x="5323374" y="3457302"/>
            <a:ext cx="233844" cy="17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Прямоугольник 110"/>
              <p:cNvSpPr/>
              <p:nvPr/>
            </p:nvSpPr>
            <p:spPr>
              <a:xfrm>
                <a:off x="5938589" y="2251621"/>
                <a:ext cx="1849481" cy="4605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1" name="Прямоугольник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589" y="2251621"/>
                <a:ext cx="1849481" cy="460575"/>
              </a:xfrm>
              <a:prstGeom prst="rect">
                <a:avLst/>
              </a:prstGeom>
              <a:blipFill rotWithShape="1">
                <a:blip r:embed="rId6"/>
                <a:stretch>
                  <a:fillRect l="-658" b="-19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Прямоугольник 111"/>
          <p:cNvSpPr/>
          <p:nvPr/>
        </p:nvSpPr>
        <p:spPr>
          <a:xfrm>
            <a:off x="3180319" y="2948630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1600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4363347" y="2596961"/>
            <a:ext cx="5501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R+h</a:t>
            </a:r>
            <a:endParaRPr lang="ru-RU" sz="1600" dirty="0"/>
          </a:p>
        </p:txBody>
      </p:sp>
      <p:sp>
        <p:nvSpPr>
          <p:cNvPr id="114" name="Дуга 113"/>
          <p:cNvSpPr/>
          <p:nvPr/>
        </p:nvSpPr>
        <p:spPr>
          <a:xfrm rot="17550497" flipH="1" flipV="1">
            <a:off x="3513694" y="2561639"/>
            <a:ext cx="233844" cy="17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Прямоугольник 115"/>
              <p:cNvSpPr/>
              <p:nvPr/>
            </p:nvSpPr>
            <p:spPr>
              <a:xfrm>
                <a:off x="3507277" y="2646697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16" name="Прямоугольник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277" y="2646697"/>
                <a:ext cx="38241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Соединительная линия уступом 117"/>
          <p:cNvCxnSpPr/>
          <p:nvPr/>
        </p:nvCxnSpPr>
        <p:spPr>
          <a:xfrm rot="10800000">
            <a:off x="3549959" y="3429436"/>
            <a:ext cx="216024" cy="153763"/>
          </a:xfrm>
          <a:prstGeom prst="bentConnector3">
            <a:avLst>
              <a:gd name="adj1" fmla="val -7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5940152" y="2757876"/>
                <a:ext cx="18703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757876"/>
                <a:ext cx="1870320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26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Прямоугольник 129"/>
              <p:cNvSpPr/>
              <p:nvPr/>
            </p:nvSpPr>
            <p:spPr>
              <a:xfrm>
                <a:off x="5940152" y="3223245"/>
                <a:ext cx="259228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30" name="Прямоугольник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223245"/>
                <a:ext cx="2592288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Прямоугольник 130"/>
              <p:cNvSpPr/>
              <p:nvPr/>
            </p:nvSpPr>
            <p:spPr>
              <a:xfrm>
                <a:off x="6305940" y="3593604"/>
                <a:ext cx="17854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1" name="Прямоугольник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940" y="3593604"/>
                <a:ext cx="178542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Прямоугольник 131"/>
              <p:cNvSpPr/>
              <p:nvPr/>
            </p:nvSpPr>
            <p:spPr>
              <a:xfrm>
                <a:off x="6726188" y="3915200"/>
                <a:ext cx="10202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2" name="Прямоугольник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188" y="3915200"/>
                <a:ext cx="1020216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Прямоугольник 133"/>
              <p:cNvSpPr/>
              <p:nvPr/>
            </p:nvSpPr>
            <p:spPr>
              <a:xfrm>
                <a:off x="3490017" y="3684910"/>
                <a:ext cx="1736757" cy="673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𝑜𝑠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ru-RU" sz="2000" i="1" dirty="0"/>
              </a:p>
            </p:txBody>
          </p:sp>
        </mc:Choice>
        <mc:Fallback xmlns="">
          <p:sp>
            <p:nvSpPr>
              <p:cNvPr id="134" name="Прямоугольник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017" y="3684910"/>
                <a:ext cx="1736757" cy="67371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Прямоугольник 134"/>
              <p:cNvSpPr/>
              <p:nvPr/>
            </p:nvSpPr>
            <p:spPr>
              <a:xfrm>
                <a:off x="5160208" y="4358621"/>
                <a:ext cx="2123466" cy="5416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ea typeface="Cambria Math"/>
                  </a:rPr>
                  <a:t>Ответ</a:t>
                </a:r>
                <a:r>
                  <a:rPr lang="en-US" sz="2000" b="1" dirty="0">
                    <a:ea typeface="Cambria Math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𝑹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𝒉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𝜶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𝜶</m:t>
                        </m:r>
                      </m:den>
                    </m:f>
                  </m:oMath>
                </a14:m>
                <a:endParaRPr lang="ru-RU" sz="2000" b="1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5" name="Прямоугольник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208" y="4358621"/>
                <a:ext cx="2123466" cy="541623"/>
              </a:xfrm>
              <a:prstGeom prst="rect">
                <a:avLst/>
              </a:prstGeom>
              <a:blipFill>
                <a:blip r:embed="rId13"/>
                <a:stretch>
                  <a:fillRect l="-2865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" grpId="0"/>
      <p:bldP spid="62" grpId="0" animBg="1"/>
      <p:bldP spid="100" grpId="0" animBg="1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 animBg="1"/>
      <p:bldP spid="109" grpId="0"/>
      <p:bldP spid="110" grpId="0" animBg="1"/>
      <p:bldP spid="111" grpId="0"/>
      <p:bldP spid="112" grpId="0"/>
      <p:bldP spid="113" grpId="0"/>
      <p:bldP spid="114" grpId="0" animBg="1"/>
      <p:bldP spid="116" grpId="0"/>
      <p:bldP spid="129" grpId="0"/>
      <p:bldP spid="130" grpId="0"/>
      <p:bldP spid="131" grpId="0"/>
      <p:bldP spid="132" grpId="0"/>
      <p:bldP spid="134" grpId="0"/>
      <p:bldP spid="13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db750d9b7fe54512c49c02cb98c72233e78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15211</TotalTime>
  <Words>482</Words>
  <Application>Microsoft Office PowerPoint</Application>
  <PresentationFormat>Экран (16:9)</PresentationFormat>
  <Paragraphs>169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1345</cp:revision>
  <dcterms:created xsi:type="dcterms:W3CDTF">2020-04-09T07:32:19Z</dcterms:created>
  <dcterms:modified xsi:type="dcterms:W3CDTF">2020-12-30T05:31:18Z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