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6"/>
  </p:notesMasterIdLst>
  <p:sldIdLst>
    <p:sldId id="1356" r:id="rId11"/>
    <p:sldId id="1402" r:id="rId12"/>
    <p:sldId id="1463" r:id="rId13"/>
    <p:sldId id="1493" r:id="rId14"/>
    <p:sldId id="1494" r:id="rId15"/>
    <p:sldId id="1489" r:id="rId16"/>
    <p:sldId id="1496" r:id="rId17"/>
    <p:sldId id="1495" r:id="rId18"/>
    <p:sldId id="1497" r:id="rId19"/>
    <p:sldId id="1481" r:id="rId20"/>
    <p:sldId id="262" r:id="rId21"/>
    <p:sldId id="1498" r:id="rId22"/>
    <p:sldId id="1482" r:id="rId23"/>
    <p:sldId id="1490" r:id="rId24"/>
    <p:sldId id="1465" r:id="rId25"/>
    <p:sldId id="1491" r:id="rId26"/>
    <p:sldId id="1501" r:id="rId27"/>
    <p:sldId id="1500" r:id="rId28"/>
    <p:sldId id="1414" r:id="rId29"/>
    <p:sldId id="1486" r:id="rId30"/>
    <p:sldId id="1462" r:id="rId31"/>
    <p:sldId id="1492" r:id="rId32"/>
    <p:sldId id="1425" r:id="rId33"/>
    <p:sldId id="1456" r:id="rId34"/>
    <p:sldId id="1429" r:id="rId35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63"/>
            <p14:sldId id="1493"/>
            <p14:sldId id="1494"/>
            <p14:sldId id="1489"/>
            <p14:sldId id="1496"/>
            <p14:sldId id="1495"/>
            <p14:sldId id="1497"/>
            <p14:sldId id="1481"/>
            <p14:sldId id="262"/>
            <p14:sldId id="1498"/>
            <p14:sldId id="1482"/>
            <p14:sldId id="1490"/>
            <p14:sldId id="1465"/>
            <p14:sldId id="1491"/>
            <p14:sldId id="1501"/>
            <p14:sldId id="1500"/>
            <p14:sldId id="1414"/>
            <p14:sldId id="1486"/>
            <p14:sldId id="1462"/>
            <p14:sldId id="1492"/>
            <p14:sldId id="1425"/>
            <p14:sldId id="1456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66FF99"/>
    <a:srgbClr val="FFFF00"/>
    <a:srgbClr val="FFFF66"/>
    <a:srgbClr val="00FF99"/>
    <a:srgbClr val="D5E6F0"/>
    <a:srgbClr val="F3FBFD"/>
    <a:srgbClr val="FFE89F"/>
    <a:srgbClr val="FF9966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5491" autoAdjust="0"/>
  </p:normalViewPr>
  <p:slideViewPr>
    <p:cSldViewPr snapToObjects="1">
      <p:cViewPr varScale="1">
        <p:scale>
          <a:sx n="157" d="100"/>
          <a:sy n="157" d="100"/>
        </p:scale>
        <p:origin x="110" y="19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viewProps" Target="viewProps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788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9" Type="http://schemas.openxmlformats.org/officeDocument/2006/relationships/slideLayout" Target="../slideLayouts/slideLayout559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54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Relationship Id="rId20" Type="http://schemas.openxmlformats.org/officeDocument/2006/relationships/slideLayout" Target="../slideLayouts/slideLayout550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10" Type="http://schemas.openxmlformats.org/officeDocument/2006/relationships/slideLayout" Target="../slideLayouts/slideLayout540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9" Type="http://schemas.openxmlformats.org/officeDocument/2006/relationships/slideLayout" Target="../slideLayouts/slideLayout211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0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Relationship Id="rId20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9" Type="http://schemas.openxmlformats.org/officeDocument/2006/relationships/slideLayout" Target="../slideLayouts/slideLayout269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5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Relationship Id="rId20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10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9" Type="http://schemas.openxmlformats.org/officeDocument/2006/relationships/slideLayout" Target="../slideLayouts/slideLayout327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1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Relationship Id="rId20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10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9" Type="http://schemas.openxmlformats.org/officeDocument/2006/relationships/slideLayout" Target="../slideLayouts/slideLayout385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7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Relationship Id="rId20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10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9" Type="http://schemas.openxmlformats.org/officeDocument/2006/relationships/slideLayout" Target="../slideLayouts/slideLayout443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3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Relationship Id="rId20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10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9" Type="http://schemas.openxmlformats.org/officeDocument/2006/relationships/slideLayout" Target="../slideLayouts/slideLayout501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9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Relationship Id="rId20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10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20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7" Type="http://schemas.openxmlformats.org/officeDocument/2006/relationships/image" Target="../media/image27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32.jpg"/><Relationship Id="rId5" Type="http://schemas.openxmlformats.org/officeDocument/2006/relationships/image" Target="../media/image31.png"/><Relationship Id="rId4" Type="http://schemas.openxmlformats.org/officeDocument/2006/relationships/image" Target="../media/image30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37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40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14000" t="67000" r="30000" b="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116" y="79872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63500" y="1183309"/>
            <a:ext cx="4572509" cy="752749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/>
            <a:r>
              <a:rPr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xillari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64205" y="541152"/>
            <a:ext cx="268845" cy="211606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298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298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536" y="1541795"/>
            <a:ext cx="1947352" cy="1584040"/>
          </a:xfrm>
          <a:prstGeom prst="rect">
            <a:avLst/>
          </a:prstGeom>
        </p:spPr>
      </p:pic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40801" y="21241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9765" y="604757"/>
            <a:ext cx="2411673" cy="16004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amyoba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evglena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tufelka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2"/>
          <p:cNvSpPr txBox="1">
            <a:spLocks noGrp="1"/>
          </p:cNvSpPr>
          <p:nvPr>
            <p:ph type="title"/>
          </p:nvPr>
        </p:nvSpPr>
        <p:spPr>
          <a:xfrm>
            <a:off x="1511573" y="112522"/>
            <a:ext cx="270030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Ikkiga</a:t>
            </a:r>
            <a:r>
              <a:rPr lang="en-US" sz="2400" dirty="0" smtClean="0"/>
              <a:t> </a:t>
            </a:r>
            <a:r>
              <a:rPr lang="en-US" sz="2400" dirty="0" err="1" smtClean="0"/>
              <a:t>bo‘linish</a:t>
            </a:r>
            <a:endParaRPr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307" y="2242463"/>
            <a:ext cx="3101487" cy="85869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41" y="683940"/>
            <a:ext cx="2700300" cy="104412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41" y="1777454"/>
            <a:ext cx="2160240" cy="126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602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1583581" y="77877"/>
            <a:ext cx="2232248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Shizogoniya</a:t>
            </a:r>
            <a:r>
              <a:rPr lang="en-US" sz="2400" dirty="0" smtClean="0"/>
              <a:t> </a:t>
            </a:r>
            <a:endParaRPr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0569" y="683940"/>
            <a:ext cx="2232248" cy="20313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Shizogoniya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xlorella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xlomidomonadada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zamburug‘larda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bezgak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plazmodiysida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781" y="1692052"/>
            <a:ext cx="2174649" cy="14040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677" y="683940"/>
            <a:ext cx="3210465" cy="11557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1583581" y="77877"/>
            <a:ext cx="2232248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Shizogoniya</a:t>
            </a:r>
            <a:r>
              <a:rPr lang="en-US" sz="2400" dirty="0" smtClean="0"/>
              <a:t> </a:t>
            </a:r>
            <a:endParaRPr sz="2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311773" y="642570"/>
            <a:ext cx="2339665" cy="1815882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Shizogoniyda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butunligicha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o‘nlab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yuzlab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minglab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05" y="575928"/>
            <a:ext cx="2367668" cy="13318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1" y="1792545"/>
            <a:ext cx="2367667" cy="13318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8066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1187537" y="107876"/>
            <a:ext cx="3384078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Kurtaklanib</a:t>
            </a:r>
            <a:r>
              <a:rPr lang="en-US" sz="2400" dirty="0" smtClean="0"/>
              <a:t> </a:t>
            </a:r>
            <a:r>
              <a:rPr lang="en-US" sz="2400" dirty="0" err="1" smtClean="0"/>
              <a:t>ko‘payish</a:t>
            </a:r>
            <a:r>
              <a:rPr lang="en-US" sz="2400" dirty="0" smtClean="0"/>
              <a:t> </a:t>
            </a:r>
            <a:endParaRPr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951733" y="653846"/>
            <a:ext cx="2663998" cy="2031325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saqlovchi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bo‘rtmacha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kattalashadi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kattaligiga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zamburug‘lardan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achitqi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zamburug‘ida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infuzoriyalarda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1" y="611932"/>
            <a:ext cx="1848670" cy="1368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730" y="1836068"/>
            <a:ext cx="1896222" cy="12592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7581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47477" y="107876"/>
            <a:ext cx="47792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Sporalar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43721" y="600035"/>
            <a:ext cx="2736304" cy="138499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sporalilar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vakillarida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zamburug‘larda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o‘tlarida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02" y="1949321"/>
            <a:ext cx="1980219" cy="12052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104" y="2028067"/>
            <a:ext cx="2170678" cy="11121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71" y="607903"/>
            <a:ext cx="2166510" cy="14330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4583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337558" y="44885"/>
            <a:ext cx="27142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Jinssiz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05" y="647936"/>
            <a:ext cx="4301177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hujayralilarda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jinssiz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1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27597" y="1583090"/>
            <a:ext cx="2088905" cy="338554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Vegetativ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endParaRPr lang="ru-RU" sz="1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12452" y="2051617"/>
            <a:ext cx="2316660" cy="338554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Kurtaklanib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endParaRPr lang="ru-RU" sz="16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943621" y="1147241"/>
            <a:ext cx="1941557" cy="338554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Bo‘linib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endParaRPr lang="ru-RU" sz="16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559765" y="2538490"/>
            <a:ext cx="2637260" cy="338554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Sporalar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421255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511573" y="60660"/>
            <a:ext cx="30402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Vegetativ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79725" y="791952"/>
            <a:ext cx="2772308" cy="2246769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bo‘lagining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Vegetativ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qalamchalari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gajaklari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bachkisi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tugunaklari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piyozchalari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ildizpoyalari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07" y="575928"/>
            <a:ext cx="2654931" cy="2502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89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511573" y="60660"/>
            <a:ext cx="30402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Vegetativ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441" y="647936"/>
            <a:ext cx="1980220" cy="830997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Kartoshka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batat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shoyigul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o‘zgargan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poyalari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tugunaklari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441" y="2353170"/>
            <a:ext cx="1826325" cy="461665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terak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qoraqat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qalamchalari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3441" y="1685219"/>
            <a:ext cx="198022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yantoq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olcha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terak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kabilar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bachkisi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685" y="572092"/>
            <a:ext cx="1440160" cy="1046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8444" y="553636"/>
            <a:ext cx="1309573" cy="88955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693" y="1548036"/>
            <a:ext cx="1296144" cy="8869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05" y="1484424"/>
            <a:ext cx="1008112" cy="103596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669" y="2304120"/>
            <a:ext cx="924849" cy="8051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2526" y="2405287"/>
            <a:ext cx="1417712" cy="7039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0589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511573" y="60660"/>
            <a:ext cx="30402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Vegetativ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9604" y="1504858"/>
            <a:ext cx="1944216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Kartoshkagul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iloq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g‘umay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ajriq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binafsha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shirinmiyalar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ildizpoyasi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9604" y="2354875"/>
            <a:ext cx="1944216" cy="646331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Lola,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piyoz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sarimsoqpiyozlar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piyozchalari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49604" y="647936"/>
            <a:ext cx="1944216" cy="646331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Qulupnay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gajaklari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begoniya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tugunaklari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99704" y="640143"/>
            <a:ext cx="1190953" cy="7998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845" y="575928"/>
            <a:ext cx="1522479" cy="11418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084" y="1422555"/>
            <a:ext cx="1764196" cy="8260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898" y="2278670"/>
            <a:ext cx="1615987" cy="860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901" y="1762310"/>
            <a:ext cx="996544" cy="13291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0992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82886" y="683940"/>
            <a:ext cx="720675" cy="10801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57485" y="1368016"/>
            <a:ext cx="1102259" cy="2556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187537" y="87305"/>
            <a:ext cx="33810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Kurtaklanib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03661" y="746821"/>
            <a:ext cx="3294216" cy="20313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chuchuk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kurtak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kurtaklar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oziqlanib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paypaslagichlari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teshigi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o‘sgandan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boshlaydi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07" y="611932"/>
            <a:ext cx="2135505" cy="1512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36" y="2052092"/>
            <a:ext cx="2046846" cy="1058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2650931" y="879073"/>
            <a:ext cx="2846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8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Tirik</a:t>
            </a:r>
            <a:r>
              <a:rPr lang="en-US" sz="18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organizmlarning</a:t>
            </a:r>
            <a:r>
              <a:rPr lang="en-US" sz="18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ko‘payishi</a:t>
            </a:r>
            <a:r>
              <a:rPr lang="en-US" sz="18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           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-11532"/>
            <a:ext cx="5544616" cy="570645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600" dirty="0" err="1" smtClean="0"/>
              <a:t>Dars</a:t>
            </a:r>
            <a:r>
              <a:rPr lang="en-US" sz="3600" dirty="0" smtClean="0"/>
              <a:t> </a:t>
            </a:r>
            <a:r>
              <a:rPr lang="en-US" sz="3600" dirty="0" err="1" smtClean="0"/>
              <a:t>rejasi</a:t>
            </a:r>
            <a:endParaRPr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107417" y="1185684"/>
            <a:ext cx="28443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cap="all" spc="-47" dirty="0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BUGUNGI DARSIMIZDA</a:t>
            </a:r>
            <a:r>
              <a:rPr kumimoji="0" lang="en-US" sz="2800" b="1" i="0" u="none" strike="noStrike" kern="0" cap="all" spc="-47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endParaRPr kumimoji="0" lang="uz-Cyrl-UZ" sz="2800" b="1" i="0" u="none" strike="noStrike" kern="0" cap="all" spc="-47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30556" y="2186514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9592" lvl="3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8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Jinssiz</a:t>
            </a:r>
            <a:r>
              <a:rPr lang="en-US" sz="18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ko‘payishi</a:t>
            </a:r>
            <a:r>
              <a:rPr lang="en-US" sz="18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ahamiyati</a:t>
            </a:r>
            <a:r>
              <a:rPr lang="en-US" sz="18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663701" y="779948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650931" y="1608454"/>
            <a:ext cx="27501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8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Jinssiz</a:t>
            </a:r>
            <a:r>
              <a:rPr lang="en-US" sz="18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ko‘payishi</a:t>
            </a:r>
            <a:r>
              <a:rPr lang="en-US" sz="20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655589" y="2139791"/>
            <a:ext cx="113863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5" grpId="0"/>
      <p:bldP spid="16" grpId="0"/>
      <p:bldP spid="12" grpId="0"/>
      <p:bldP spid="3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475569" y="107876"/>
            <a:ext cx="28135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Bo‘linib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155" y="1285275"/>
            <a:ext cx="2719429" cy="523220"/>
          </a:xfrm>
          <a:prstGeom prst="rect">
            <a:avLst/>
          </a:prstGeom>
          <a:solidFill>
            <a:srgbClr val="00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meduza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halqali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chuvalchanglar</a:t>
            </a:r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3155" y="653162"/>
            <a:ext cx="2719429" cy="523220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jinssiz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3155" y="1949824"/>
            <a:ext cx="2719429" cy="954107"/>
          </a:xfrm>
          <a:prstGeom prst="rect">
            <a:avLst/>
          </a:prstGeom>
          <a:solidFill>
            <a:srgbClr val="00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planariya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ignatanlilar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ipsimon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spirogira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797" y="983355"/>
            <a:ext cx="1284992" cy="8003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745" y="1176382"/>
            <a:ext cx="1299826" cy="8631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278" y="2111978"/>
            <a:ext cx="1395510" cy="9842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625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63701" y="729769"/>
            <a:ext cx="2879725" cy="954107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Zamburug‘lar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sporali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tarqalishiga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3521" y="104435"/>
            <a:ext cx="38587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Sporalar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714" y="540060"/>
            <a:ext cx="2161476" cy="1440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41" y="1944080"/>
            <a:ext cx="2160240" cy="11999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701" y="1764060"/>
            <a:ext cx="2788832" cy="1319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45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425" y="94707"/>
            <a:ext cx="52100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Jinssiz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ko‘payishning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75669" y="778777"/>
            <a:ext cx="3204059" cy="18158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Jinssiz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ko‘payishdagi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bo‘lishidan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nusxalarini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klonlash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qo‘yilmoqda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Jinssiz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qoldirishini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65" y="1007976"/>
            <a:ext cx="1970908" cy="1586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35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8" y="7380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223541" y="571416"/>
            <a:ext cx="3744416" cy="338554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rasmga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49" y="933604"/>
            <a:ext cx="2367668" cy="13318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2117" y="945921"/>
            <a:ext cx="2367667" cy="13318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528506" y="2348881"/>
            <a:ext cx="4716524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Shizogoniya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Bezgak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chivini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bezgak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plazmodiysining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tashuvchisi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242120" y="78259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146014" y="591084"/>
            <a:ext cx="3528392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Jinssiz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ko‘payishning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3555" y="1066365"/>
            <a:ext cx="40286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1.Ko‘p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bo‘laklarga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endParaRPr lang="en-US" sz="12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10602" y="1478727"/>
            <a:ext cx="38795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2.Achitqi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zamburug‘ining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endParaRPr lang="en-US" sz="12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84812" y="1923231"/>
            <a:ext cx="43476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3.Ildiz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bachkisi,piyozchalar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ko‘payih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endParaRPr lang="en-US" sz="12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84812" y="2352819"/>
            <a:ext cx="385233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4.Xlorella,xlamidomonada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endParaRPr lang="en-US" sz="12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1413" y="2766992"/>
            <a:ext cx="42466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5.Oq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planariya,ignatanlilarning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endParaRPr lang="en-US" sz="12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03512" y="1037470"/>
            <a:ext cx="1449436" cy="338554"/>
          </a:xfrm>
          <a:prstGeom prst="rect">
            <a:avLst/>
          </a:prstGeom>
          <a:solidFill>
            <a:srgbClr val="66FF99"/>
          </a:solidFill>
        </p:spPr>
        <p:txBody>
          <a:bodyPr wrap="none">
            <a:spAutoFit/>
          </a:bodyPr>
          <a:lstStyle/>
          <a:p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Shizogoniya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197100" y="1445575"/>
            <a:ext cx="1484702" cy="338554"/>
          </a:xfrm>
          <a:prstGeom prst="rect">
            <a:avLst/>
          </a:prstGeom>
          <a:solidFill>
            <a:srgbClr val="66FF99"/>
          </a:solidFill>
        </p:spPr>
        <p:txBody>
          <a:bodyPr wrap="non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Kurtaklanish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4297416" y="1878238"/>
            <a:ext cx="1268970" cy="338554"/>
          </a:xfrm>
          <a:prstGeom prst="rect">
            <a:avLst/>
          </a:prstGeom>
          <a:solidFill>
            <a:srgbClr val="66FF99"/>
          </a:solidFill>
        </p:spPr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Vegetativ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4339031" y="2287185"/>
            <a:ext cx="1227355" cy="338554"/>
          </a:xfrm>
          <a:prstGeom prst="rect">
            <a:avLst/>
          </a:prstGeom>
          <a:solidFill>
            <a:srgbClr val="66FF99"/>
          </a:solidFill>
        </p:spPr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Sporalar</a:t>
            </a:r>
            <a:endParaRPr lang="en-US" sz="1600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4339031" y="2751603"/>
            <a:ext cx="1220943" cy="338554"/>
          </a:xfrm>
          <a:prstGeom prst="rect">
            <a:avLst/>
          </a:prstGeom>
          <a:solidFill>
            <a:srgbClr val="66FF99"/>
          </a:solidFill>
        </p:spPr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85979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160623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: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879" y="791038"/>
            <a:ext cx="2743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40 - §.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4167" y="1203386"/>
            <a:ext cx="4859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698" y="1966910"/>
            <a:ext cx="798981" cy="1100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187889" y="1618357"/>
            <a:ext cx="51667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Jinssiz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ko‘payishning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endPara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ichik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taqdimot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39432"/>
            <a:ext cx="5580620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smtClean="0"/>
              <a:t>O‘TILGAN MAVZUNI MUSTAHKAMLASH: </a:t>
            </a:r>
            <a:endParaRPr sz="1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768653" y="1904357"/>
            <a:ext cx="1074333" cy="338554"/>
          </a:xfrm>
          <a:prstGeom prst="rect">
            <a:avLst/>
          </a:prstGeom>
          <a:solidFill>
            <a:srgbClr val="66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Interkinez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6753" y="1509571"/>
            <a:ext cx="1119217" cy="95410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rofaza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</a:t>
            </a:r>
          </a:p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etafaza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nafaza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</a:t>
            </a:r>
          </a:p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elofaza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481" y="2568274"/>
            <a:ext cx="4392489" cy="523220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interkinez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42465" y="609840"/>
            <a:ext cx="2879725" cy="523220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bosqichlaridan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599278" y="1509571"/>
            <a:ext cx="1055608" cy="95410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rofaza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etafaza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nafaza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</a:t>
            </a:r>
          </a:p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Telofaza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5963" y="1904357"/>
            <a:ext cx="984565" cy="338554"/>
          </a:xfrm>
          <a:prstGeom prst="rect">
            <a:avLst/>
          </a:prstGeom>
          <a:solidFill>
            <a:srgbClr val="66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Interfaza</a:t>
            </a:r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72917" y="1227031"/>
            <a:ext cx="74090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</a:t>
            </a:r>
            <a:endParaRPr lang="en-US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196034" y="1216221"/>
            <a:ext cx="7841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9407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39432"/>
            <a:ext cx="5580620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smtClean="0"/>
              <a:t>O‘TILGAN MAVZUNI MUSTAHKAMLASH: </a:t>
            </a:r>
            <a:endParaRPr sz="1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497" y="602083"/>
            <a:ext cx="780983" cy="30777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en-US" sz="1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3421" y="971972"/>
            <a:ext cx="2471118" cy="1384995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somatik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diploid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to‘plami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xarakterlidir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telofazasi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anafazasidagi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(n)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(c) 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437372" y="607019"/>
            <a:ext cx="860877" cy="30777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1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91801" y="1032269"/>
            <a:ext cx="98777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INTERFAZA</a:t>
            </a:r>
            <a:endParaRPr lang="en-US" b="1" dirty="0">
              <a:solidFill>
                <a:srgbClr val="7030A0"/>
              </a:solidFill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4103861" y="948256"/>
            <a:ext cx="1001338" cy="795405"/>
            <a:chOff x="3651472" y="1000248"/>
            <a:chExt cx="1001338" cy="795405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3656424" y="1007976"/>
              <a:ext cx="372218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G1</a:t>
              </a:r>
              <a:endParaRPr lang="en-US" b="1" dirty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139865" y="1000248"/>
              <a:ext cx="506870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2n2c</a:t>
              </a:r>
              <a:endParaRPr lang="en-US" b="1" dirty="0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3651472" y="1261858"/>
              <a:ext cx="317716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S</a:t>
              </a:r>
              <a:endParaRPr lang="en-US" b="1" dirty="0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4145940" y="1268982"/>
              <a:ext cx="506870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2n4c</a:t>
              </a:r>
              <a:endParaRPr lang="en-US" b="1" dirty="0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3700435" y="1506486"/>
              <a:ext cx="372218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G2</a:t>
              </a:r>
              <a:endParaRPr lang="en-US" b="1" dirty="0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4145940" y="1534043"/>
              <a:ext cx="506870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2n4c</a:t>
              </a:r>
              <a:endParaRPr lang="en-US" b="1" dirty="0"/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2750483" y="2217081"/>
            <a:ext cx="1427710" cy="830997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Profaza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2n4c </a:t>
            </a:r>
            <a:endParaRPr lang="en-US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Metafaza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2n4c</a:t>
            </a:r>
          </a:p>
          <a:p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Anafaza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2n4c</a:t>
            </a:r>
          </a:p>
          <a:p>
            <a:r>
              <a:rPr lang="en-US" sz="1200" b="1" dirty="0" err="1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Telofaza</a:t>
            </a:r>
            <a:r>
              <a:rPr lang="en-US" sz="1200" b="1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smtClean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n2c </a:t>
            </a:r>
            <a:endParaRPr lang="ru-RU" sz="1200" b="1" dirty="0">
              <a:solidFill>
                <a:srgbClr val="99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935082" y="1805758"/>
            <a:ext cx="827471" cy="276999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MEYOZ-I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448558" y="1801656"/>
            <a:ext cx="870751" cy="276999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MEYOZ-II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4282708" y="2208890"/>
            <a:ext cx="1328275" cy="830997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Profaza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 n2c</a:t>
            </a:r>
          </a:p>
          <a:p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Metafaza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n2c</a:t>
            </a:r>
          </a:p>
          <a:p>
            <a:r>
              <a:rPr lang="en-US" sz="1200" b="1" dirty="0" err="1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Anafaza</a:t>
            </a:r>
            <a:r>
              <a:rPr lang="en-US" sz="1200" b="1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smtClean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2n2c</a:t>
            </a:r>
          </a:p>
          <a:p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Telofaza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52611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63601" y="77877"/>
            <a:ext cx="2304256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Ko‘payish</a:t>
            </a:r>
            <a:r>
              <a:rPr lang="en-US" sz="2400" dirty="0" smtClean="0"/>
              <a:t> </a:t>
            </a:r>
            <a:r>
              <a:rPr lang="en-US" sz="2400" dirty="0" err="1" smtClean="0"/>
              <a:t>xillari</a:t>
            </a:r>
            <a:r>
              <a:rPr lang="en-US" sz="2400" dirty="0" smtClean="0"/>
              <a:t> </a:t>
            </a:r>
            <a:endParaRPr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771713" y="756247"/>
            <a:ext cx="2880319" cy="2031325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mohiyatining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biri-ko‘payishdir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qobiliyatiga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mavjudligi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ota-ona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uzviy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davomiylik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107417" y="697138"/>
            <a:ext cx="2614213" cy="2268251"/>
            <a:chOff x="107417" y="697138"/>
            <a:chExt cx="2614213" cy="2268251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417" y="697138"/>
              <a:ext cx="2614213" cy="2268251"/>
            </a:xfrm>
            <a:prstGeom prst="rect">
              <a:avLst/>
            </a:prstGeom>
            <a:noFill/>
            <a:ln>
              <a:noFill/>
            </a:ln>
            <a:effectLst>
              <a:softEdge rad="112500"/>
            </a:effectLst>
          </p:spPr>
        </p:pic>
        <p:sp>
          <p:nvSpPr>
            <p:cNvPr id="9" name="Прямоугольник 8"/>
            <p:cNvSpPr/>
            <p:nvPr/>
          </p:nvSpPr>
          <p:spPr>
            <a:xfrm>
              <a:off x="107417" y="2821373"/>
              <a:ext cx="2614213" cy="144015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92646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1763601" y="77877"/>
            <a:ext cx="2304256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Ko‘payish</a:t>
            </a:r>
            <a:r>
              <a:rPr lang="en-US" sz="2400" dirty="0" smtClean="0"/>
              <a:t> </a:t>
            </a:r>
            <a:r>
              <a:rPr lang="en-US" sz="2400" dirty="0" err="1" smtClean="0"/>
              <a:t>xillari</a:t>
            </a:r>
            <a:r>
              <a:rPr lang="en-US" sz="2400" dirty="0" smtClean="0"/>
              <a:t> </a:t>
            </a:r>
            <a:endParaRPr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43721" y="827956"/>
            <a:ext cx="2700300" cy="138499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xissa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ortishi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bog‘liq.Mitoxondriyalar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xloroplastlar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xususiyatiga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425" y="1899675"/>
            <a:ext cx="1308486" cy="12046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25" y="581578"/>
            <a:ext cx="1800200" cy="136158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427871" y="1203752"/>
            <a:ext cx="5517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9181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1763601" y="77877"/>
            <a:ext cx="2304256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Ko‘payish</a:t>
            </a:r>
            <a:r>
              <a:rPr lang="en-US" sz="2400" dirty="0" smtClean="0"/>
              <a:t> </a:t>
            </a:r>
            <a:r>
              <a:rPr lang="en-US" sz="2400" dirty="0" err="1" smtClean="0"/>
              <a:t>xillari</a:t>
            </a:r>
            <a:r>
              <a:rPr lang="en-US" sz="2400" dirty="0" smtClean="0"/>
              <a:t> </a:t>
            </a:r>
            <a:endParaRPr sz="2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691593" y="755948"/>
            <a:ext cx="2534668" cy="400110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70632" y="1204921"/>
            <a:ext cx="1143878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067857" y="1204921"/>
            <a:ext cx="1109599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Jinssiz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517" y="1769811"/>
            <a:ext cx="1866701" cy="128120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448" y="1605031"/>
            <a:ext cx="1902785" cy="1427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381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87537" y="112522"/>
            <a:ext cx="3024336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Jinssiz</a:t>
            </a:r>
            <a:r>
              <a:rPr lang="en-US" sz="2400" dirty="0" smtClean="0"/>
              <a:t> </a:t>
            </a:r>
            <a:r>
              <a:rPr lang="en-US" sz="2400" dirty="0" err="1" smtClean="0"/>
              <a:t>ko‘payish</a:t>
            </a:r>
            <a:endParaRPr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47677" y="755948"/>
            <a:ext cx="3110347" cy="18158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Jinssiz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Jinssiz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organizmidagi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somatik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jinssiz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21" y="766780"/>
            <a:ext cx="2265688" cy="20413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22843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1583580" y="77877"/>
            <a:ext cx="2542095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Jinssiz</a:t>
            </a:r>
            <a:r>
              <a:rPr lang="en-US" sz="2400" dirty="0" smtClean="0"/>
              <a:t> </a:t>
            </a:r>
            <a:r>
              <a:rPr lang="en-US" sz="2400" dirty="0" err="1" smtClean="0"/>
              <a:t>ko‘payish</a:t>
            </a:r>
            <a:r>
              <a:rPr lang="en-US" sz="2400" dirty="0" smtClean="0"/>
              <a:t> </a:t>
            </a:r>
            <a:endParaRPr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31453" y="1819930"/>
            <a:ext cx="1764196" cy="369332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51533" y="601539"/>
            <a:ext cx="3492388" cy="830997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bo‘linib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xillarga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ajratish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74932" y="1825665"/>
            <a:ext cx="1505540" cy="369332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Shizogoniya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60926" y="2456786"/>
            <a:ext cx="2364750" cy="36933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Kurtaklanib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24622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162311</TotalTime>
  <Words>768</Words>
  <Application>Microsoft Office PowerPoint</Application>
  <PresentationFormat>Произвольный</PresentationFormat>
  <Paragraphs>123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25</vt:i4>
      </vt:variant>
    </vt:vector>
  </HeadingPairs>
  <TitlesOfParts>
    <vt:vector size="40" baseType="lpstr">
      <vt:lpstr>Arial</vt:lpstr>
      <vt:lpstr>Calibri</vt:lpstr>
      <vt:lpstr>Open Sans</vt:lpstr>
      <vt:lpstr>Open Sans Light</vt:lpstr>
      <vt:lpstr>Wingdings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BIOLOGIYA</vt:lpstr>
      <vt:lpstr>Dars rejasi</vt:lpstr>
      <vt:lpstr>O‘TILGAN MAVZUNI MUSTAHKAMLASH: </vt:lpstr>
      <vt:lpstr>O‘TILGAN MAVZUNI MUSTAHKAMLASH: </vt:lpstr>
      <vt:lpstr>Ko‘payish xillari </vt:lpstr>
      <vt:lpstr>Ko‘payish xillari </vt:lpstr>
      <vt:lpstr>Ko‘payish xillari </vt:lpstr>
      <vt:lpstr>Jinssiz ko‘payish</vt:lpstr>
      <vt:lpstr>Jinssiz ko‘payish </vt:lpstr>
      <vt:lpstr>Ikkiga bo‘linish</vt:lpstr>
      <vt:lpstr>Shizogoniya </vt:lpstr>
      <vt:lpstr>Shizogoniya </vt:lpstr>
      <vt:lpstr>Kurtaklanib ko‘payish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2156</cp:revision>
  <dcterms:created xsi:type="dcterms:W3CDTF">2014-10-08T23:03:32Z</dcterms:created>
  <dcterms:modified xsi:type="dcterms:W3CDTF">2021-03-25T07:47:45Z</dcterms:modified>
</cp:coreProperties>
</file>