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6"/>
  </p:notesMasterIdLst>
  <p:sldIdLst>
    <p:sldId id="1356" r:id="rId11"/>
    <p:sldId id="1402" r:id="rId12"/>
    <p:sldId id="1463" r:id="rId13"/>
    <p:sldId id="1501" r:id="rId14"/>
    <p:sldId id="1497" r:id="rId15"/>
    <p:sldId id="1498" r:id="rId16"/>
    <p:sldId id="1489" r:id="rId17"/>
    <p:sldId id="1482" r:id="rId18"/>
    <p:sldId id="1490" r:id="rId19"/>
    <p:sldId id="1465" r:id="rId20"/>
    <p:sldId id="1491" r:id="rId21"/>
    <p:sldId id="1499" r:id="rId22"/>
    <p:sldId id="1493" r:id="rId23"/>
    <p:sldId id="1494" r:id="rId24"/>
    <p:sldId id="1500" r:id="rId25"/>
    <p:sldId id="1495" r:id="rId26"/>
    <p:sldId id="1485" r:id="rId27"/>
    <p:sldId id="1425" r:id="rId28"/>
    <p:sldId id="1456" r:id="rId29"/>
    <p:sldId id="1502" r:id="rId30"/>
    <p:sldId id="1503" r:id="rId31"/>
    <p:sldId id="1504" r:id="rId32"/>
    <p:sldId id="1506" r:id="rId33"/>
    <p:sldId id="1429" r:id="rId34"/>
    <p:sldId id="1505" r:id="rId3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501"/>
            <p14:sldId id="1497"/>
            <p14:sldId id="1498"/>
            <p14:sldId id="1489"/>
            <p14:sldId id="1482"/>
            <p14:sldId id="1490"/>
            <p14:sldId id="1465"/>
            <p14:sldId id="1491"/>
            <p14:sldId id="1499"/>
            <p14:sldId id="1493"/>
            <p14:sldId id="1494"/>
            <p14:sldId id="1500"/>
            <p14:sldId id="1495"/>
            <p14:sldId id="1485"/>
            <p14:sldId id="1425"/>
            <p14:sldId id="1456"/>
            <p14:sldId id="1502"/>
            <p14:sldId id="1503"/>
            <p14:sldId id="1504"/>
            <p14:sldId id="1506"/>
            <p14:sldId id="1429"/>
            <p14:sldId id="1505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EE0BA"/>
    <a:srgbClr val="FFFF66"/>
    <a:srgbClr val="FFFF00"/>
    <a:srgbClr val="FFE89F"/>
    <a:srgbClr val="CC99FF"/>
    <a:srgbClr val="9999FF"/>
    <a:srgbClr val="4EA32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0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48023" y="1412835"/>
            <a:ext cx="4000705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1980084"/>
            <a:ext cx="2003829" cy="121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2" y="214290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7405" y="71872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Metafaza-1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05" y="827956"/>
            <a:ext cx="2916026" cy="160043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Kon’yugatsiyalashgan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juft-juft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ekvator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Sentromeraga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urchug‘i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3441" y="755948"/>
            <a:ext cx="2099362" cy="2196244"/>
            <a:chOff x="323441" y="755948"/>
            <a:chExt cx="2099362" cy="21962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41" y="755948"/>
              <a:ext cx="2099362" cy="2196244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539465" y="2700164"/>
              <a:ext cx="1404156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27497" y="2777689"/>
            <a:ext cx="1149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METAFAZA- 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9605" y="71872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1693" y="1007976"/>
            <a:ext cx="2988629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yelkalari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3421" y="611932"/>
            <a:ext cx="2383820" cy="2484140"/>
            <a:chOff x="143421" y="611932"/>
            <a:chExt cx="2383820" cy="24841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21" y="611932"/>
              <a:ext cx="2383820" cy="248414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03461" y="2772240"/>
              <a:ext cx="1548172" cy="2879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99505" y="2837007"/>
            <a:ext cx="1012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ANAFAZA-I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88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9605" y="71872"/>
            <a:ext cx="1734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681" y="899964"/>
            <a:ext cx="3131456" cy="95410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da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422" y="612001"/>
            <a:ext cx="2232228" cy="2484140"/>
            <a:chOff x="143422" y="612001"/>
            <a:chExt cx="2232228" cy="24841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22" y="612001"/>
              <a:ext cx="2232228" cy="248414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87437" y="2808175"/>
              <a:ext cx="1764196" cy="2879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493" y="2821049"/>
            <a:ext cx="1136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TELOFAZA-I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51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9605" y="71872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Interkinez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036" y="1491831"/>
            <a:ext cx="2593065" cy="160043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Interkinez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reduplikatsiyalanmaydi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035" y="681581"/>
            <a:ext cx="2593065" cy="73866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interkinez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052108" y="616757"/>
            <a:ext cx="2591386" cy="2409840"/>
            <a:chOff x="3052108" y="616757"/>
            <a:chExt cx="2591386" cy="240984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052108" y="616757"/>
              <a:ext cx="2591386" cy="2409840"/>
              <a:chOff x="2902844" y="697701"/>
              <a:chExt cx="2695388" cy="2409840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2902844" y="697701"/>
                <a:ext cx="2695388" cy="2409840"/>
                <a:chOff x="2916631" y="697701"/>
                <a:chExt cx="2695388" cy="2409840"/>
              </a:xfrm>
            </p:grpSpPr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631" y="697701"/>
                  <a:ext cx="2695388" cy="2409840"/>
                </a:xfrm>
                <a:prstGeom prst="rect">
                  <a:avLst/>
                </a:prstGeom>
              </p:spPr>
            </p:pic>
            <p:sp>
              <p:nvSpPr>
                <p:cNvPr id="29" name="Прямоугольник 28"/>
                <p:cNvSpPr/>
                <p:nvPr/>
              </p:nvSpPr>
              <p:spPr>
                <a:xfrm>
                  <a:off x="4643921" y="1993845"/>
                  <a:ext cx="864096" cy="144016"/>
                </a:xfrm>
                <a:prstGeom prst="rect">
                  <a:avLst/>
                </a:prstGeom>
                <a:solidFill>
                  <a:srgbClr val="FEE0B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7" name="Овал 26"/>
              <p:cNvSpPr/>
              <p:nvPr/>
            </p:nvSpPr>
            <p:spPr>
              <a:xfrm>
                <a:off x="4414110" y="1944082"/>
                <a:ext cx="504056" cy="193780"/>
              </a:xfrm>
              <a:prstGeom prst="ellipse">
                <a:avLst/>
              </a:prstGeom>
              <a:solidFill>
                <a:srgbClr val="FEE0B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4004715" y="1821550"/>
              <a:ext cx="11432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Interkinez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8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9605" y="71872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737" y="899964"/>
            <a:ext cx="2627995" cy="181588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krossingoverni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719944"/>
            <a:ext cx="2628292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9605" y="71872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-II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9324" y="827955"/>
            <a:ext cx="2448272" cy="2031325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da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mitozdagidek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bo‘linayotgan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425" y="817503"/>
            <a:ext cx="2880320" cy="2052228"/>
            <a:chOff x="128860" y="719944"/>
            <a:chExt cx="2966889" cy="205222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60" y="719944"/>
              <a:ext cx="2966889" cy="205222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47477" y="2592152"/>
              <a:ext cx="2448272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3596" y="2330543"/>
            <a:ext cx="756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497" y="2424618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0144" y="2726729"/>
            <a:ext cx="8018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7557" y="2585110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6215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665" y="71872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-II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689" y="2055562"/>
            <a:ext cx="3101695" cy="73866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da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689" y="791952"/>
            <a:ext cx="3100297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da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sentromera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mitozdagidek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62506" y="611932"/>
            <a:ext cx="2199261" cy="2488141"/>
            <a:chOff x="262506" y="611932"/>
            <a:chExt cx="2253598" cy="248814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2506" y="611932"/>
              <a:ext cx="2199261" cy="1215883"/>
              <a:chOff x="262506" y="575928"/>
              <a:chExt cx="2199261" cy="1251887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506" y="575928"/>
                <a:ext cx="2199261" cy="1251887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1007517" y="575928"/>
                <a:ext cx="68407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262506" y="1863504"/>
              <a:ext cx="2253598" cy="1236569"/>
              <a:chOff x="262506" y="1870206"/>
              <a:chExt cx="2199261" cy="1236569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506" y="1870206"/>
                <a:ext cx="2199261" cy="1236569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1115529" y="1870206"/>
                <a:ext cx="684076" cy="1853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935509" y="1823003"/>
            <a:ext cx="961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45458" y="575928"/>
            <a:ext cx="94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51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481" y="22835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Meyozning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212118" y="1199828"/>
            <a:ext cx="1404156" cy="82809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29741" y="1383041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441" y="602714"/>
            <a:ext cx="1699046" cy="16004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33897" y="695046"/>
            <a:ext cx="1763899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12118" y="2102871"/>
            <a:ext cx="2879725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kon’yugatsiyalashib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65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208" y="796887"/>
            <a:ext cx="1306768" cy="40011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5208" y="2354980"/>
            <a:ext cx="1377300" cy="40011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II 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31853" y="611932"/>
            <a:ext cx="1564976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- 2n4c 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- 2n4c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- n2c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31853" y="2077982"/>
            <a:ext cx="1564976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II-n2c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II-n2c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II-2n2c</a:t>
            </a:r>
          </a:p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9" y="683941"/>
            <a:ext cx="234026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67557" y="2232112"/>
            <a:ext cx="360040" cy="211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1581" y="2700164"/>
            <a:ext cx="261340" cy="3240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7" y="1573983"/>
            <a:ext cx="1798886" cy="131625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1" y="1505929"/>
            <a:ext cx="2438942" cy="145236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03461" y="623597"/>
            <a:ext cx="449702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A1,A2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B1,B2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1581" y="1318162"/>
            <a:ext cx="450316" cy="2769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13643" y="2305498"/>
            <a:ext cx="450316" cy="2769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621927" y="1367430"/>
            <a:ext cx="458780" cy="2769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637489" y="2344239"/>
            <a:ext cx="458780" cy="2769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15947" y="1833936"/>
            <a:ext cx="648072" cy="2880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203324" y="1775522"/>
            <a:ext cx="648072" cy="2880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9730" y="1786555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199967" y="1784880"/>
            <a:ext cx="875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12439" y="2527083"/>
            <a:ext cx="772758" cy="2880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753" y="2567181"/>
            <a:ext cx="918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98383" y="2423165"/>
            <a:ext cx="648072" cy="2880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67457" y="2572697"/>
            <a:ext cx="962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/>
      <p:bldP spid="47" grpId="0"/>
      <p:bldP spid="49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43721" y="703217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Meyoz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5629" y="2395209"/>
            <a:ext cx="349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Meyozning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biologik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ahamiyati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27697" y="114265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Meyozning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bo‘linishi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1098" y="180123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Meyozning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bo‘linishi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2" grpId="0"/>
      <p:bldP spid="3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67557" y="2232112"/>
            <a:ext cx="360040" cy="211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1581" y="2700164"/>
            <a:ext cx="261340" cy="3240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736596" y="578378"/>
            <a:ext cx="2146742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to‘ping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8228" y="1017498"/>
            <a:ext cx="165301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8228" y="2668483"/>
            <a:ext cx="1653017" cy="307777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INTERKINEZ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8228" y="2093263"/>
            <a:ext cx="1653017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8228" y="1518043"/>
            <a:ext cx="1652055" cy="307777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KON’YUGATSIYA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3817" y="968844"/>
            <a:ext cx="300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278" y="2600572"/>
            <a:ext cx="316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7855" y="1425842"/>
            <a:ext cx="3103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3077" y="2014264"/>
            <a:ext cx="310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almashinadi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06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67557" y="2232112"/>
            <a:ext cx="360040" cy="211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1581" y="2700164"/>
            <a:ext cx="261340" cy="3240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736596" y="578378"/>
            <a:ext cx="1939955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497" y="1136746"/>
            <a:ext cx="439248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Hayvon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hujayrasining</a:t>
            </a:r>
            <a:r>
              <a:rPr lang="en-US" sz="1600" dirty="0">
                <a:solidFill>
                  <a:srgbClr val="002060"/>
                </a:solidFill>
              </a:rPr>
              <a:t> diploid </a:t>
            </a:r>
            <a:r>
              <a:rPr lang="en-US" sz="1600" dirty="0" err="1">
                <a:solidFill>
                  <a:srgbClr val="002060"/>
                </a:solidFill>
              </a:rPr>
              <a:t>to‘plami</a:t>
            </a:r>
            <a:r>
              <a:rPr lang="en-US" sz="1600" dirty="0">
                <a:solidFill>
                  <a:srgbClr val="002060"/>
                </a:solidFill>
              </a:rPr>
              <a:t> 34 </a:t>
            </a:r>
            <a:r>
              <a:rPr lang="en-US" sz="1600" dirty="0" err="1">
                <a:solidFill>
                  <a:srgbClr val="002060"/>
                </a:solidFill>
              </a:rPr>
              <a:t>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teng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Mitoz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bo‘linishdan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oldingi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mitozdan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keyingi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birinchi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ikkinchi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meyoz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bo‘linishdan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keyingi</a:t>
            </a:r>
            <a:r>
              <a:rPr lang="en-US" sz="1600" dirty="0">
                <a:solidFill>
                  <a:srgbClr val="002060"/>
                </a:solidFill>
              </a:rPr>
              <a:t> DNK </a:t>
            </a:r>
            <a:r>
              <a:rPr lang="en-US" sz="1600" dirty="0" err="1">
                <a:solidFill>
                  <a:srgbClr val="002060"/>
                </a:solidFill>
              </a:rPr>
              <a:t>molekulasi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miqdorini</a:t>
            </a:r>
            <a:r>
              <a:rPr lang="en-US" sz="1600" dirty="0">
                <a:solidFill>
                  <a:srgbClr val="002060"/>
                </a:solidFill>
              </a:rPr>
              <a:t> toping.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67557" y="2232112"/>
            <a:ext cx="360040" cy="211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1581" y="2700164"/>
            <a:ext cx="261340" cy="3240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52130" y="615553"/>
            <a:ext cx="1616148" cy="2769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3276" y="1556659"/>
            <a:ext cx="1645002" cy="30777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3900" y="1916571"/>
            <a:ext cx="1645002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8588" y="2337821"/>
            <a:ext cx="1645002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- 4n4c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3900" y="2752004"/>
            <a:ext cx="1654378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- 2n2c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35569" y="1476814"/>
            <a:ext cx="2484976" cy="307777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–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13748" y="1864436"/>
            <a:ext cx="1715306" cy="307777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DNK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168" y="1254098"/>
            <a:ext cx="662810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64052" y="634869"/>
            <a:ext cx="623889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2n=34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08020" y="1572047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- 34 / 68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08020" y="1959872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- 34 / 68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47293" y="2402902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- 68 / 68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55850" y="2809486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- 34 / 34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08840" y="2256808"/>
            <a:ext cx="234324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mitozdan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34 diploid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5925" y="951538"/>
            <a:ext cx="3143840" cy="276999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Intefazaning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G1=2n2c,S=2n4c,G2 =2n4c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2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67557" y="2232112"/>
            <a:ext cx="360040" cy="211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1581" y="2700164"/>
            <a:ext cx="261340" cy="3240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9867" y="1290579"/>
            <a:ext cx="2315198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I- 2n4c- 34/68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4412" y="1666504"/>
            <a:ext cx="2313265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I-2n4c-34/68 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716" y="2038132"/>
            <a:ext cx="2304771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I- 2n4c -34/68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1834" y="2424019"/>
            <a:ext cx="2303700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n2c - 17/34 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8716" y="620080"/>
            <a:ext cx="1912703" cy="276999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–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06021" y="617924"/>
            <a:ext cx="1169748" cy="276999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DNK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106" y="948256"/>
            <a:ext cx="82747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0916" y="948256"/>
            <a:ext cx="623889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2n=34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99805" y="948255"/>
            <a:ext cx="87075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MEYOZ-II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784805" y="1306715"/>
            <a:ext cx="2388206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n2c -17/34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4805" y="1678120"/>
            <a:ext cx="2388206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n2c-17/34 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84805" y="2054029"/>
            <a:ext cx="2388206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I- 2n2c -34/34 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80538" y="2434188"/>
            <a:ext cx="2392473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- 17/17 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05567" y="2809906"/>
            <a:ext cx="221567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DNK=34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80538" y="2814347"/>
            <a:ext cx="2375600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MEYOZ-II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DNK=17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326" y="1200542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9879" y="2025017"/>
            <a:ext cx="472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166" y="1600118"/>
            <a:ext cx="444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2-masalani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560733"/>
            <a:ext cx="2700300" cy="24841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07717" y="75594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101-sahifadagi 30-rasmni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0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5589" y="653162"/>
            <a:ext cx="232235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99" y="1370459"/>
            <a:ext cx="3348372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99" y="1800181"/>
            <a:ext cx="1539204" cy="307777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99" y="2294305"/>
            <a:ext cx="2523448" cy="307777"/>
          </a:xfrm>
          <a:prstGeom prst="rect">
            <a:avLst/>
          </a:prstGeom>
          <a:solidFill>
            <a:srgbClr val="B3DDE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G2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7637" y="601574"/>
            <a:ext cx="237626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soatgacha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705" y="1001621"/>
            <a:ext cx="1645002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705" y="1447958"/>
            <a:ext cx="1645002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705" y="1905105"/>
            <a:ext cx="1645002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329" y="2413450"/>
            <a:ext cx="1654378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- 2n2c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3267" y="1409244"/>
            <a:ext cx="2879314" cy="338554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59645" y="1856034"/>
            <a:ext cx="1715306" cy="338554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DNK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ru-RU" sz="1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2" y="1786512"/>
            <a:ext cx="1705044" cy="133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791493" y="127123"/>
            <a:ext cx="478853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2447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539925"/>
            <a:ext cx="2124236" cy="133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3347777" y="660336"/>
            <a:ext cx="2303756" cy="1211736"/>
            <a:chOff x="3059601" y="619898"/>
            <a:chExt cx="2427749" cy="143237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601" y="619898"/>
              <a:ext cx="2427749" cy="1432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3147090" y="1944080"/>
              <a:ext cx="2252915" cy="72008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8466" y="2160104"/>
            <a:ext cx="2382723" cy="95410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botiqlik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7090" y="2160104"/>
            <a:ext cx="2340260" cy="95410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1542" y="647354"/>
            <a:ext cx="99623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SITOKINEZ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2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0138" y="77877"/>
            <a:ext cx="19064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Meyoz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0015" y="611932"/>
            <a:ext cx="2538133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6" y="601262"/>
            <a:ext cx="2683954" cy="248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910138" y="77877"/>
            <a:ext cx="19064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Meyoz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2465" y="597123"/>
            <a:ext cx="2879725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9383" y="1392259"/>
            <a:ext cx="1055608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445" y="1603861"/>
            <a:ext cx="984565" cy="338554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1956" y="1603861"/>
            <a:ext cx="1074333" cy="338554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Interkinez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9885" y="1404976"/>
            <a:ext cx="1119217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481" y="2506718"/>
            <a:ext cx="4392489" cy="52322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interkinez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943621" y="81759"/>
            <a:ext cx="169218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Profaza</a:t>
            </a:r>
            <a:r>
              <a:rPr lang="en-US" sz="2400" dirty="0" smtClean="0"/>
              <a:t>-I </a:t>
            </a:r>
            <a:endParaRPr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611932"/>
            <a:ext cx="2952328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da 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spirallasha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sentromera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26" y="1872072"/>
            <a:ext cx="2879725" cy="116955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yaqinlashadi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tushadi.Bu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kon’yugatsiya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80" y="662016"/>
            <a:ext cx="2314686" cy="223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9705" y="791952"/>
            <a:ext cx="2952031" cy="95410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06" y="1847954"/>
            <a:ext cx="2938624" cy="116955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boshlaydi.Yadro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yadrochalar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907617" y="93769"/>
            <a:ext cx="190821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Profaza</a:t>
            </a:r>
            <a:r>
              <a:rPr lang="en-US" sz="2400" dirty="0" smtClean="0"/>
              <a:t>-I </a:t>
            </a:r>
            <a:endParaRPr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1" y="539924"/>
            <a:ext cx="1596233" cy="146946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295549" y="2009392"/>
            <a:ext cx="1281939" cy="1079497"/>
            <a:chOff x="1295549" y="2009392"/>
            <a:chExt cx="1281939" cy="107949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549" y="2009392"/>
              <a:ext cx="1281939" cy="107949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475569" y="2952192"/>
              <a:ext cx="864096" cy="1366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36028" y="2406409"/>
            <a:ext cx="1014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PROFAZA-I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171889</TotalTime>
  <Words>811</Words>
  <Application>Microsoft Office PowerPoint</Application>
  <PresentationFormat>Произвольный</PresentationFormat>
  <Paragraphs>159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MUSTAHKAMLASH: </vt:lpstr>
      <vt:lpstr>O‘TILGAN MAVZUNI MUSTAHKAMLASH: </vt:lpstr>
      <vt:lpstr>O‘TILGAN MAVZUNI MUSTAHKAMLASH: </vt:lpstr>
      <vt:lpstr>Meyoz </vt:lpstr>
      <vt:lpstr>Meyoz </vt:lpstr>
      <vt:lpstr>Profaza-I </vt:lpstr>
      <vt:lpstr>Profaza-I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2174</cp:revision>
  <dcterms:created xsi:type="dcterms:W3CDTF">2014-10-08T23:03:32Z</dcterms:created>
  <dcterms:modified xsi:type="dcterms:W3CDTF">2021-03-25T07:46:45Z</dcterms:modified>
</cp:coreProperties>
</file>