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5"/>
  </p:notesMasterIdLst>
  <p:sldIdLst>
    <p:sldId id="1356" r:id="rId11"/>
    <p:sldId id="1402" r:id="rId12"/>
    <p:sldId id="1463" r:id="rId13"/>
    <p:sldId id="1489" r:id="rId14"/>
    <p:sldId id="1481" r:id="rId15"/>
    <p:sldId id="262" r:id="rId16"/>
    <p:sldId id="1482" r:id="rId17"/>
    <p:sldId id="1490" r:id="rId18"/>
    <p:sldId id="1465" r:id="rId19"/>
    <p:sldId id="1491" r:id="rId20"/>
    <p:sldId id="1414" r:id="rId21"/>
    <p:sldId id="1486" r:id="rId22"/>
    <p:sldId id="1462" r:id="rId23"/>
    <p:sldId id="1492" r:id="rId24"/>
    <p:sldId id="1466" r:id="rId25"/>
    <p:sldId id="1467" r:id="rId26"/>
    <p:sldId id="1474" r:id="rId27"/>
    <p:sldId id="1480" r:id="rId28"/>
    <p:sldId id="1473" r:id="rId29"/>
    <p:sldId id="1483" r:id="rId30"/>
    <p:sldId id="1485" r:id="rId31"/>
    <p:sldId id="1425" r:id="rId32"/>
    <p:sldId id="1456" r:id="rId33"/>
    <p:sldId id="1429" r:id="rId34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63"/>
            <p14:sldId id="1489"/>
            <p14:sldId id="1481"/>
            <p14:sldId id="262"/>
            <p14:sldId id="1482"/>
            <p14:sldId id="1490"/>
            <p14:sldId id="1465"/>
            <p14:sldId id="1491"/>
            <p14:sldId id="1414"/>
            <p14:sldId id="1486"/>
            <p14:sldId id="1462"/>
            <p14:sldId id="1492"/>
            <p14:sldId id="1466"/>
            <p14:sldId id="1467"/>
            <p14:sldId id="1474"/>
            <p14:sldId id="1480"/>
            <p14:sldId id="1473"/>
            <p14:sldId id="1483"/>
            <p14:sldId id="1485"/>
            <p14:sldId id="1425"/>
            <p14:sldId id="1456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E89F"/>
    <a:srgbClr val="FF9966"/>
    <a:srgbClr val="66FF99"/>
    <a:srgbClr val="CC99FF"/>
    <a:srgbClr val="9999FF"/>
    <a:srgbClr val="FFFF66"/>
    <a:srgbClr val="4EA327"/>
    <a:srgbClr val="969696"/>
    <a:srgbClr val="E84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6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0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116" y="79872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3500" y="1183309"/>
            <a:ext cx="4000705" cy="38341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r>
              <a:rPr lang="en-US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13" y="2183695"/>
            <a:ext cx="1403250" cy="935968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9869" y="2196108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48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95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84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789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737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684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63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58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132"/>
          </a:p>
        </p:txBody>
      </p: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87637" y="719944"/>
            <a:ext cx="3512443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G1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9605" y="71872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G1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6" y="577814"/>
            <a:ext cx="1580740" cy="1584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13" y="1978701"/>
            <a:ext cx="2425452" cy="11161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2135" y="2240296"/>
            <a:ext cx="1885502" cy="461665"/>
          </a:xfrm>
          <a:prstGeom prst="rect">
            <a:avLst/>
          </a:prstGeom>
          <a:solidFill>
            <a:srgbClr val="CC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,c-DNK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endParaRPr lang="ru-RU" sz="1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5469" y="2775763"/>
            <a:ext cx="811441" cy="2769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G1=2n2c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8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64541" y="575928"/>
            <a:ext cx="2815483" cy="224676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reduplikatsiyalanadi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9605" y="71872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44569" y="592586"/>
            <a:ext cx="2353917" cy="2124236"/>
            <a:chOff x="117790" y="655196"/>
            <a:chExt cx="2571543" cy="230425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0" y="655196"/>
              <a:ext cx="2571541" cy="2304256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 flipH="1">
              <a:off x="117790" y="2779432"/>
              <a:ext cx="2571543" cy="180020"/>
            </a:xfrm>
            <a:prstGeom prst="rect">
              <a:avLst/>
            </a:prstGeom>
            <a:solidFill>
              <a:srgbClr val="E849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62074" y="2822697"/>
            <a:ext cx="813043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2n4c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08614" y="715774"/>
            <a:ext cx="2711371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tayyorgarligini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tugaganidan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9605" y="71872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G2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4" y="715775"/>
            <a:ext cx="2028749" cy="20321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7697" y="2708627"/>
            <a:ext cx="934871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G2=2n4c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162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665" y="71872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689" y="681442"/>
            <a:ext cx="288252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5689" y="1306362"/>
            <a:ext cx="1224136" cy="40011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78312" y="1980084"/>
            <a:ext cx="1296143" cy="400110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69299" y="1301499"/>
            <a:ext cx="1168910" cy="400110"/>
          </a:xfrm>
          <a:prstGeom prst="rect">
            <a:avLst/>
          </a:prstGeom>
          <a:solidFill>
            <a:srgbClr val="FF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Anafaza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66993" y="1962410"/>
            <a:ext cx="1263553" cy="40011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Telofaza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863960"/>
            <a:ext cx="2340260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0009" y="2736168"/>
            <a:ext cx="2178242" cy="51103"/>
          </a:xfrm>
          <a:prstGeom prst="rect">
            <a:avLst/>
          </a:prstGeom>
          <a:solidFill>
            <a:srgbClr val="280B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21380" y="71872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0269" y="683937"/>
            <a:ext cx="3132051" cy="210333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yopishqoqligi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urchug‘i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21880" y="683940"/>
            <a:ext cx="2340260" cy="2103332"/>
            <a:chOff x="121880" y="683940"/>
            <a:chExt cx="2340260" cy="210333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0" y="683940"/>
              <a:ext cx="2340260" cy="210333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21880" y="2628155"/>
              <a:ext cx="2340260" cy="159115"/>
            </a:xfrm>
            <a:prstGeom prst="rect">
              <a:avLst/>
            </a:prstGeom>
            <a:solidFill>
              <a:srgbClr val="A146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63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3641" y="70388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1653" y="755948"/>
            <a:ext cx="3384376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yo‘g‘onlashgan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755948"/>
            <a:ext cx="21000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1760" y="71872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697" y="672352"/>
            <a:ext cx="3024039" cy="224676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sentromeralari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qat’iy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xromatidlari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belbog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urchug‘i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sentromerasi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urchug‘iga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7418" y="681641"/>
            <a:ext cx="2484275" cy="2243835"/>
            <a:chOff x="107418" y="681641"/>
            <a:chExt cx="2484275" cy="224383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18" y="681641"/>
              <a:ext cx="2484275" cy="223748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09393" y="2766361"/>
              <a:ext cx="2482299" cy="159115"/>
            </a:xfrm>
            <a:prstGeom prst="rect">
              <a:avLst/>
            </a:prstGeom>
            <a:solidFill>
              <a:srgbClr val="A146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045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2639" y="71872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Anafaza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721" y="683940"/>
            <a:ext cx="2592288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Anafazada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xromatidalarini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birlashtirib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belbog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xromatidalar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Sentromeraga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urchug‘i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qisqarishi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15059" y="683940"/>
            <a:ext cx="2570620" cy="2082421"/>
            <a:chOff x="115059" y="683940"/>
            <a:chExt cx="2570620" cy="208242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59" y="683940"/>
              <a:ext cx="2570620" cy="2069579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23140" y="2607246"/>
              <a:ext cx="2562539" cy="159115"/>
            </a:xfrm>
            <a:prstGeom prst="rect">
              <a:avLst/>
            </a:prstGeom>
            <a:solidFill>
              <a:srgbClr val="A146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625" y="107876"/>
            <a:ext cx="1392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Telofaza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7717" y="719943"/>
            <a:ext cx="2843424" cy="203132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Telofazada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ko‘rinmaydigan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9425" y="719944"/>
            <a:ext cx="2556284" cy="2046417"/>
            <a:chOff x="179425" y="719944"/>
            <a:chExt cx="2556284" cy="20464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5" y="719944"/>
              <a:ext cx="2556284" cy="203132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79425" y="2607246"/>
              <a:ext cx="2556284" cy="159115"/>
            </a:xfrm>
            <a:prstGeom prst="rect">
              <a:avLst/>
            </a:prstGeom>
            <a:solidFill>
              <a:srgbClr val="A146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5805" y="71872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Sitokinez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466" y="2160104"/>
            <a:ext cx="2382723" cy="95410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botiqlik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47090" y="2160104"/>
            <a:ext cx="2340260" cy="95410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7" y="563682"/>
            <a:ext cx="2382722" cy="159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3059601" y="611339"/>
            <a:ext cx="2427749" cy="1432372"/>
            <a:chOff x="3059601" y="619898"/>
            <a:chExt cx="2427749" cy="143237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601" y="619898"/>
              <a:ext cx="2427749" cy="14323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Прямоугольник с одним скругленным углом 14"/>
            <p:cNvSpPr/>
            <p:nvPr/>
          </p:nvSpPr>
          <p:spPr>
            <a:xfrm>
              <a:off x="3147090" y="1944080"/>
              <a:ext cx="2252915" cy="72008"/>
            </a:xfrm>
            <a:prstGeom prst="round1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87797" y="96191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Hujayra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sikli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-11532"/>
            <a:ext cx="5544616" cy="570645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600" dirty="0" err="1" smtClean="0"/>
              <a:t>Dars</a:t>
            </a:r>
            <a:r>
              <a:rPr lang="en-US" sz="3600" dirty="0" smtClean="0"/>
              <a:t> </a:t>
            </a:r>
            <a:r>
              <a:rPr lang="en-US" sz="3600" dirty="0" err="1" smtClean="0"/>
              <a:t>rejasi</a:t>
            </a:r>
            <a:endParaRPr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cap="all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 DARSIMIZDA</a:t>
            </a:r>
            <a:r>
              <a:rPr kumimoji="0" lang="en-US" sz="2800" b="1" i="0" u="none" strike="noStrike" kern="0" cap="all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cap="all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5639" y="1712751"/>
            <a:ext cx="349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592" lvl="3" indent="-285750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Mitozning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biologik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ahamiyati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79725" y="1301099"/>
            <a:ext cx="233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Mitoz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jarayoni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5589" y="2139791"/>
            <a:ext cx="11386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1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641" y="70903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5589" y="2690449"/>
            <a:ext cx="1332148" cy="133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CFCF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637" y="601574"/>
            <a:ext cx="2376264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daqiqadan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soatgacha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705" y="1105381"/>
            <a:ext cx="1645002" cy="30777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- 2n4c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705" y="1551718"/>
            <a:ext cx="1645002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- 2n4c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7705" y="1956909"/>
            <a:ext cx="1645002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Anafaza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- 4n4c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329" y="2413450"/>
            <a:ext cx="1654378" cy="33855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Telofaza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- 2n2c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3267" y="1409244"/>
            <a:ext cx="2821606" cy="338554"/>
          </a:xfrm>
          <a:prstGeom prst="rect">
            <a:avLst/>
          </a:prstGeom>
          <a:solidFill>
            <a:srgbClr val="CC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59645" y="1856034"/>
            <a:ext cx="1715306" cy="338554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DNK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22" y="1786512"/>
            <a:ext cx="1705044" cy="133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3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481" y="22835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323892" y="1219839"/>
            <a:ext cx="1404156" cy="828092"/>
            <a:chOff x="2317138" y="1321559"/>
            <a:chExt cx="1404156" cy="828092"/>
          </a:xfrm>
        </p:grpSpPr>
        <p:sp>
          <p:nvSpPr>
            <p:cNvPr id="5" name="Блок-схема: альтернативный процесс 4"/>
            <p:cNvSpPr/>
            <p:nvPr/>
          </p:nvSpPr>
          <p:spPr>
            <a:xfrm>
              <a:off x="2317138" y="1321559"/>
              <a:ext cx="1404156" cy="828092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19685" y="1516350"/>
              <a:ext cx="10550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Mitoz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400" b="1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84041" y="647868"/>
            <a:ext cx="110709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84355" y="1992239"/>
            <a:ext cx="813043" cy="338554"/>
          </a:xfrm>
          <a:prstGeom prst="rect">
            <a:avLst/>
          </a:prstGeom>
          <a:solidFill>
            <a:srgbClr val="CC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2811" y="2006557"/>
            <a:ext cx="1128322" cy="338554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Tiklanish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60807" y="631540"/>
            <a:ext cx="1260140" cy="58477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Funksional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60751" y="2330793"/>
            <a:ext cx="1130438" cy="584775"/>
          </a:xfrm>
          <a:prstGeom prst="rect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56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0399" y="598846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537" y="1031559"/>
            <a:ext cx="3744416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73" y="1688235"/>
            <a:ext cx="1927811" cy="12600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7" y="1690319"/>
            <a:ext cx="2108918" cy="12600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029" y="1620044"/>
            <a:ext cx="29645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96540" y="1620044"/>
            <a:ext cx="296456" cy="338554"/>
          </a:xfrm>
          <a:prstGeom prst="rect">
            <a:avLst/>
          </a:prstGeom>
          <a:solidFill>
            <a:srgbClr val="FFE89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2120" y="78259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" y="628639"/>
            <a:ext cx="1980220" cy="10294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8455" y="1544838"/>
            <a:ext cx="29645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6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90" y="597119"/>
            <a:ext cx="1836204" cy="10294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59896" y="1567260"/>
            <a:ext cx="296456" cy="338554"/>
          </a:xfrm>
          <a:prstGeom prst="rect">
            <a:avLst/>
          </a:prstGeom>
          <a:solidFill>
            <a:srgbClr val="FFE89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87737" y="1981350"/>
            <a:ext cx="2663701" cy="1015663"/>
          </a:xfrm>
          <a:prstGeom prst="rect">
            <a:avLst/>
          </a:prstGeom>
          <a:solidFill>
            <a:srgbClr val="FFE89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shirasining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yopishqoqligi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mikroskopda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yadrochalar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yo‘qoladi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6835" y="1614817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417" y="1980765"/>
            <a:ext cx="285322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bosqichda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mikroskopida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ko‘rinmaydigan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Sitoplazmaning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membranali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7442" y="1584273"/>
            <a:ext cx="850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Telofaza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: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712" y="1618357"/>
            <a:ext cx="4724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96-sahifadagi 26-27-rasmlarni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167" y="1203386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24" y="1908076"/>
            <a:ext cx="719974" cy="110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1573" y="589433"/>
            <a:ext cx="278794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endParaRPr lang="ru-RU" sz="1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5293" y="1033247"/>
            <a:ext cx="4788532" cy="30777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1.ATF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292" y="1415506"/>
            <a:ext cx="4788532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qoldig‘idan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684" y="1999843"/>
            <a:ext cx="4788532" cy="73866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moddalargacha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7684" y="2784678"/>
            <a:ext cx="2069284" cy="30777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581" y="77877"/>
            <a:ext cx="223224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Hujayra</a:t>
            </a:r>
            <a:r>
              <a:rPr lang="en-US" sz="2400" dirty="0" smtClean="0"/>
              <a:t> </a:t>
            </a:r>
            <a:r>
              <a:rPr lang="en-US" sz="2400" dirty="0" err="1" smtClean="0"/>
              <a:t>sikli</a:t>
            </a:r>
            <a:endParaRPr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971" y="1620044"/>
            <a:ext cx="2894596" cy="116955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ota-ona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izchillik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35" y="693033"/>
            <a:ext cx="2879725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57" y="863960"/>
            <a:ext cx="2495681" cy="165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91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583581" y="77877"/>
            <a:ext cx="223224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Hujayra</a:t>
            </a:r>
            <a:r>
              <a:rPr lang="en-US" sz="2400" dirty="0" smtClean="0"/>
              <a:t> </a:t>
            </a:r>
            <a:r>
              <a:rPr lang="en-US" sz="2400" dirty="0" err="1" smtClean="0"/>
              <a:t>sikli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761" y="648894"/>
            <a:ext cx="2448272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0" y="625854"/>
            <a:ext cx="1188429" cy="89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93" y="636939"/>
            <a:ext cx="1188132" cy="87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8613" y="1630545"/>
            <a:ext cx="2879725" cy="52322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tugagandan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bo‘linmaydi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88345" y="1846205"/>
            <a:ext cx="1963688" cy="73866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1" y="2238735"/>
            <a:ext cx="1224136" cy="89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87" y="2260228"/>
            <a:ext cx="1271202" cy="84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14" y="2295455"/>
            <a:ext cx="1407561" cy="79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6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657" y="827956"/>
            <a:ext cx="3384376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bo‘lishigacha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bo‘linishigacha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583581" y="77877"/>
            <a:ext cx="223224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Hujayra</a:t>
            </a:r>
            <a:r>
              <a:rPr lang="en-US" sz="2400" dirty="0" smtClean="0"/>
              <a:t> </a:t>
            </a:r>
            <a:r>
              <a:rPr lang="en-US" sz="2400" dirty="0" err="1" smtClean="0"/>
              <a:t>sikli</a:t>
            </a:r>
            <a:r>
              <a:rPr lang="en-US" sz="2400" dirty="0" smtClean="0"/>
              <a:t> </a:t>
            </a:r>
            <a:endParaRPr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755948"/>
            <a:ext cx="2064048" cy="188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583581" y="77877"/>
            <a:ext cx="223224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Hujayra</a:t>
            </a:r>
            <a:r>
              <a:rPr lang="en-US" sz="2400" dirty="0" smtClean="0"/>
              <a:t> </a:t>
            </a:r>
            <a:r>
              <a:rPr lang="en-US" sz="2400" dirty="0" err="1" smtClean="0"/>
              <a:t>sikli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9530" y="581519"/>
            <a:ext cx="233910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3501" y="1187996"/>
            <a:ext cx="1730093" cy="83099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745" y="1187996"/>
            <a:ext cx="1728192" cy="83099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835609" y="981264"/>
            <a:ext cx="288032" cy="206732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565702" y="972142"/>
            <a:ext cx="288032" cy="206732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61" y="2124100"/>
            <a:ext cx="1633295" cy="1007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45" y="2079503"/>
            <a:ext cx="1726064" cy="103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8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7405" y="71872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798" y="2088096"/>
            <a:ext cx="2879725" cy="95410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mitozgacha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4784" y="589824"/>
            <a:ext cx="4464324" cy="30777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799" y="1007976"/>
            <a:ext cx="2879725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bosqichlaridan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3" y="1007976"/>
            <a:ext cx="2616290" cy="203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8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441" y="1327428"/>
            <a:ext cx="3564566" cy="30777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55589" y="653162"/>
            <a:ext cx="232235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7405" y="71872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441" y="1754430"/>
            <a:ext cx="1648208" cy="307777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441" y="2268116"/>
            <a:ext cx="2582758" cy="307777"/>
          </a:xfrm>
          <a:prstGeom prst="rect">
            <a:avLst/>
          </a:prstGeom>
          <a:solidFill>
            <a:srgbClr val="B3DD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G2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06" y="1800181"/>
            <a:ext cx="1867224" cy="129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160116</TotalTime>
  <Words>735</Words>
  <Application>Microsoft Office PowerPoint</Application>
  <PresentationFormat>Произвольный</PresentationFormat>
  <Paragraphs>105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MUSTAHKAMLASH: </vt:lpstr>
      <vt:lpstr>Hujayra sikli</vt:lpstr>
      <vt:lpstr>Hujayra sikli </vt:lpstr>
      <vt:lpstr>Hujayra sikli </vt:lpstr>
      <vt:lpstr>Hujayra sikli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2098</cp:revision>
  <dcterms:created xsi:type="dcterms:W3CDTF">2014-10-08T23:03:32Z</dcterms:created>
  <dcterms:modified xsi:type="dcterms:W3CDTF">2021-03-25T07:45:48Z</dcterms:modified>
</cp:coreProperties>
</file>