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</p:sldMasterIdLst>
  <p:notesMasterIdLst>
    <p:notesMasterId r:id="rId19"/>
  </p:notesMasterIdLst>
  <p:sldIdLst>
    <p:sldId id="1356" r:id="rId4"/>
    <p:sldId id="1402" r:id="rId5"/>
    <p:sldId id="1463" r:id="rId6"/>
    <p:sldId id="1484" r:id="rId7"/>
    <p:sldId id="1486" r:id="rId8"/>
    <p:sldId id="1485" r:id="rId9"/>
    <p:sldId id="1487" r:id="rId10"/>
    <p:sldId id="1488" r:id="rId11"/>
    <p:sldId id="1465" r:id="rId12"/>
    <p:sldId id="1482" r:id="rId13"/>
    <p:sldId id="1483" r:id="rId14"/>
    <p:sldId id="262" r:id="rId15"/>
    <p:sldId id="1425" r:id="rId16"/>
    <p:sldId id="1456" r:id="rId17"/>
    <p:sldId id="1429" r:id="rId18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63"/>
            <p14:sldId id="1484"/>
            <p14:sldId id="1486"/>
            <p14:sldId id="1485"/>
            <p14:sldId id="1487"/>
            <p14:sldId id="1488"/>
            <p14:sldId id="1465"/>
            <p14:sldId id="1482"/>
            <p14:sldId id="1483"/>
            <p14:sldId id="262"/>
            <p14:sldId id="1425"/>
            <p14:sldId id="1456"/>
            <p14:sldId id="142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76C4"/>
    <a:srgbClr val="FFFF66"/>
    <a:srgbClr val="66FF66"/>
    <a:srgbClr val="FFCCCC"/>
    <a:srgbClr val="FF9933"/>
    <a:srgbClr val="CC00CC"/>
    <a:srgbClr val="FFFFFF"/>
    <a:srgbClr val="000000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5491" autoAdjust="0"/>
  </p:normalViewPr>
  <p:slideViewPr>
    <p:cSldViewPr snapToObjects="1">
      <p:cViewPr varScale="1">
        <p:scale>
          <a:sx n="165" d="100"/>
          <a:sy n="165" d="100"/>
        </p:scale>
        <p:origin x="763" y="106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61" Type="http://schemas.openxmlformats.org/officeDocument/2006/relationships/hyperlink" Target="https://www.linkedin.com/" TargetMode="External"/><Relationship Id="rId1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144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34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4000" t="67000" r="30000" b="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413" y="275685"/>
            <a:ext cx="3154459" cy="507168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 algn="l">
              <a:lnSpc>
                <a:spcPct val="100000"/>
              </a:lnSpc>
              <a:spcBef>
                <a:spcPts val="114"/>
              </a:spcBef>
            </a:pPr>
            <a:r>
              <a:rPr lang="ru-RU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51434" y="2071258"/>
            <a:ext cx="343665" cy="7829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AC307203-EAD9-4135-A343-1ED05DD6491A}"/>
              </a:ext>
            </a:extLst>
          </p:cNvPr>
          <p:cNvSpPr/>
          <p:nvPr/>
        </p:nvSpPr>
        <p:spPr>
          <a:xfrm>
            <a:off x="439869" y="322335"/>
            <a:ext cx="395658" cy="394391"/>
          </a:xfrm>
          <a:custGeom>
            <a:avLst/>
            <a:gdLst/>
            <a:ahLst/>
            <a:cxnLst/>
            <a:rect l="l" t="t" r="r" b="b"/>
            <a:pathLst>
              <a:path w="396240" h="394970">
                <a:moveTo>
                  <a:pt x="65938" y="0"/>
                </a:moveTo>
                <a:lnTo>
                  <a:pt x="0" y="0"/>
                </a:lnTo>
                <a:lnTo>
                  <a:pt x="0" y="33020"/>
                </a:lnTo>
                <a:lnTo>
                  <a:pt x="0" y="361950"/>
                </a:lnTo>
                <a:lnTo>
                  <a:pt x="0" y="394970"/>
                </a:lnTo>
                <a:lnTo>
                  <a:pt x="65938" y="394970"/>
                </a:lnTo>
                <a:lnTo>
                  <a:pt x="65938" y="361950"/>
                </a:lnTo>
                <a:lnTo>
                  <a:pt x="32969" y="361950"/>
                </a:lnTo>
                <a:lnTo>
                  <a:pt x="32969" y="33020"/>
                </a:lnTo>
                <a:lnTo>
                  <a:pt x="65938" y="33020"/>
                </a:lnTo>
                <a:lnTo>
                  <a:pt x="65938" y="0"/>
                </a:lnTo>
                <a:close/>
              </a:path>
              <a:path w="396240" h="394970">
                <a:moveTo>
                  <a:pt x="296710" y="65366"/>
                </a:moveTo>
                <a:lnTo>
                  <a:pt x="98907" y="65366"/>
                </a:lnTo>
                <a:lnTo>
                  <a:pt x="98907" y="96126"/>
                </a:lnTo>
                <a:lnTo>
                  <a:pt x="184454" y="197243"/>
                </a:lnTo>
                <a:lnTo>
                  <a:pt x="98907" y="298361"/>
                </a:lnTo>
                <a:lnTo>
                  <a:pt x="98907" y="329120"/>
                </a:lnTo>
                <a:lnTo>
                  <a:pt x="296710" y="329120"/>
                </a:lnTo>
                <a:lnTo>
                  <a:pt x="296710" y="263182"/>
                </a:lnTo>
                <a:lnTo>
                  <a:pt x="263740" y="263182"/>
                </a:lnTo>
                <a:lnTo>
                  <a:pt x="263740" y="296151"/>
                </a:lnTo>
                <a:lnTo>
                  <a:pt x="143954" y="296151"/>
                </a:lnTo>
                <a:lnTo>
                  <a:pt x="227647" y="197243"/>
                </a:lnTo>
                <a:lnTo>
                  <a:pt x="143954" y="98336"/>
                </a:lnTo>
                <a:lnTo>
                  <a:pt x="263740" y="98336"/>
                </a:lnTo>
                <a:lnTo>
                  <a:pt x="263740" y="131305"/>
                </a:lnTo>
                <a:lnTo>
                  <a:pt x="296710" y="131305"/>
                </a:lnTo>
                <a:lnTo>
                  <a:pt x="296710" y="65366"/>
                </a:lnTo>
                <a:close/>
              </a:path>
              <a:path w="396240" h="394970">
                <a:moveTo>
                  <a:pt x="395617" y="0"/>
                </a:moveTo>
                <a:lnTo>
                  <a:pt x="329679" y="0"/>
                </a:lnTo>
                <a:lnTo>
                  <a:pt x="329679" y="33020"/>
                </a:lnTo>
                <a:lnTo>
                  <a:pt x="362648" y="33020"/>
                </a:lnTo>
                <a:lnTo>
                  <a:pt x="362648" y="361950"/>
                </a:lnTo>
                <a:lnTo>
                  <a:pt x="329679" y="361950"/>
                </a:lnTo>
                <a:lnTo>
                  <a:pt x="329679" y="394970"/>
                </a:lnTo>
                <a:lnTo>
                  <a:pt x="395617" y="394970"/>
                </a:lnTo>
                <a:lnTo>
                  <a:pt x="395617" y="361950"/>
                </a:lnTo>
                <a:lnTo>
                  <a:pt x="395617" y="33020"/>
                </a:lnTo>
                <a:lnTo>
                  <a:pt x="395617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78743" y="176838"/>
            <a:ext cx="685384" cy="685384"/>
            <a:chOff x="608994" y="708185"/>
            <a:chExt cx="518351" cy="518351"/>
          </a:xfrm>
        </p:grpSpPr>
        <p:sp>
          <p:nvSpPr>
            <p:cNvPr id="25" name="Oval 21"/>
            <p:cNvSpPr>
              <a:spLocks noChangeArrowheads="1"/>
            </p:cNvSpPr>
            <p:nvPr/>
          </p:nvSpPr>
          <p:spPr bwMode="auto">
            <a:xfrm>
              <a:off x="608994" y="708185"/>
              <a:ext cx="518351" cy="518351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733002" y="824246"/>
              <a:ext cx="270336" cy="286848"/>
            </a:xfrm>
            <a:custGeom>
              <a:avLst/>
              <a:gdLst>
                <a:gd name="T0" fmla="*/ 368 w 554"/>
                <a:gd name="T1" fmla="*/ 128 h 588"/>
                <a:gd name="T2" fmla="*/ 390 w 554"/>
                <a:gd name="T3" fmla="*/ 69 h 588"/>
                <a:gd name="T4" fmla="*/ 397 w 554"/>
                <a:gd name="T5" fmla="*/ 7 h 588"/>
                <a:gd name="T6" fmla="*/ 157 w 554"/>
                <a:gd name="T7" fmla="*/ 0 h 588"/>
                <a:gd name="T8" fmla="*/ 150 w 554"/>
                <a:gd name="T9" fmla="*/ 62 h 588"/>
                <a:gd name="T10" fmla="*/ 186 w 554"/>
                <a:gd name="T11" fmla="*/ 69 h 588"/>
                <a:gd name="T12" fmla="*/ 24 w 554"/>
                <a:gd name="T13" fmla="*/ 459 h 588"/>
                <a:gd name="T14" fmla="*/ 70 w 554"/>
                <a:gd name="T15" fmla="*/ 588 h 588"/>
                <a:gd name="T16" fmla="*/ 540 w 554"/>
                <a:gd name="T17" fmla="*/ 564 h 588"/>
                <a:gd name="T18" fmla="*/ 164 w 554"/>
                <a:gd name="T19" fmla="*/ 14 h 588"/>
                <a:gd name="T20" fmla="*/ 383 w 554"/>
                <a:gd name="T21" fmla="*/ 55 h 588"/>
                <a:gd name="T22" fmla="*/ 193 w 554"/>
                <a:gd name="T23" fmla="*/ 55 h 588"/>
                <a:gd name="T24" fmla="*/ 164 w 554"/>
                <a:gd name="T25" fmla="*/ 14 h 588"/>
                <a:gd name="T26" fmla="*/ 484 w 554"/>
                <a:gd name="T27" fmla="*/ 574 h 588"/>
                <a:gd name="T28" fmla="*/ 26 w 554"/>
                <a:gd name="T29" fmla="*/ 557 h 588"/>
                <a:gd name="T30" fmla="*/ 199 w 554"/>
                <a:gd name="T31" fmla="*/ 133 h 588"/>
                <a:gd name="T32" fmla="*/ 200 w 554"/>
                <a:gd name="T33" fmla="*/ 69 h 588"/>
                <a:gd name="T34" fmla="*/ 354 w 554"/>
                <a:gd name="T35" fmla="*/ 129 h 588"/>
                <a:gd name="T36" fmla="*/ 517 w 554"/>
                <a:gd name="T37" fmla="*/ 464 h 588"/>
                <a:gd name="T38" fmla="*/ 421 w 554"/>
                <a:gd name="T39" fmla="*/ 332 h 588"/>
                <a:gd name="T40" fmla="*/ 421 w 554"/>
                <a:gd name="T41" fmla="*/ 331 h 588"/>
                <a:gd name="T42" fmla="*/ 420 w 554"/>
                <a:gd name="T43" fmla="*/ 330 h 588"/>
                <a:gd name="T44" fmla="*/ 419 w 554"/>
                <a:gd name="T45" fmla="*/ 329 h 588"/>
                <a:gd name="T46" fmla="*/ 418 w 554"/>
                <a:gd name="T47" fmla="*/ 328 h 588"/>
                <a:gd name="T48" fmla="*/ 417 w 554"/>
                <a:gd name="T49" fmla="*/ 327 h 588"/>
                <a:gd name="T50" fmla="*/ 413 w 554"/>
                <a:gd name="T51" fmla="*/ 327 h 588"/>
                <a:gd name="T52" fmla="*/ 277 w 554"/>
                <a:gd name="T53" fmla="*/ 226 h 588"/>
                <a:gd name="T54" fmla="*/ 144 w 554"/>
                <a:gd name="T55" fmla="*/ 327 h 588"/>
                <a:gd name="T56" fmla="*/ 133 w 554"/>
                <a:gd name="T57" fmla="*/ 330 h 588"/>
                <a:gd name="T58" fmla="*/ 133 w 554"/>
                <a:gd name="T59" fmla="*/ 332 h 588"/>
                <a:gd name="T60" fmla="*/ 277 w 554"/>
                <a:gd name="T61" fmla="*/ 527 h 588"/>
                <a:gd name="T62" fmla="*/ 421 w 554"/>
                <a:gd name="T63" fmla="*/ 332 h 588"/>
                <a:gd name="T64" fmla="*/ 277 w 554"/>
                <a:gd name="T65" fmla="*/ 240 h 588"/>
                <a:gd name="T66" fmla="*/ 280 w 554"/>
                <a:gd name="T67" fmla="*/ 404 h 588"/>
                <a:gd name="T68" fmla="*/ 277 w 554"/>
                <a:gd name="T69" fmla="*/ 240 h 588"/>
                <a:gd name="T70" fmla="*/ 145 w 554"/>
                <a:gd name="T71" fmla="*/ 341 h 588"/>
                <a:gd name="T72" fmla="*/ 249 w 554"/>
                <a:gd name="T73" fmla="*/ 506 h 588"/>
                <a:gd name="T74" fmla="*/ 140 w 554"/>
                <a:gd name="T75" fmla="*/ 376 h 588"/>
                <a:gd name="T76" fmla="*/ 263 w 554"/>
                <a:gd name="T77" fmla="*/ 513 h 588"/>
                <a:gd name="T78" fmla="*/ 409 w 554"/>
                <a:gd name="T79" fmla="*/ 341 h 588"/>
                <a:gd name="T80" fmla="*/ 277 w 554"/>
                <a:gd name="T81" fmla="*/ 513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4" h="588">
                  <a:moveTo>
                    <a:pt x="530" y="458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368" y="69"/>
                    <a:pt x="368" y="69"/>
                    <a:pt x="368" y="69"/>
                  </a:cubicBezTo>
                  <a:cubicBezTo>
                    <a:pt x="390" y="69"/>
                    <a:pt x="390" y="69"/>
                    <a:pt x="390" y="69"/>
                  </a:cubicBezTo>
                  <a:cubicBezTo>
                    <a:pt x="393" y="69"/>
                    <a:pt x="397" y="66"/>
                    <a:pt x="397" y="62"/>
                  </a:cubicBezTo>
                  <a:cubicBezTo>
                    <a:pt x="397" y="7"/>
                    <a:pt x="397" y="7"/>
                    <a:pt x="397" y="7"/>
                  </a:cubicBezTo>
                  <a:cubicBezTo>
                    <a:pt x="397" y="3"/>
                    <a:pt x="393" y="0"/>
                    <a:pt x="390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54" y="0"/>
                    <a:pt x="150" y="3"/>
                    <a:pt x="150" y="7"/>
                  </a:cubicBezTo>
                  <a:cubicBezTo>
                    <a:pt x="150" y="62"/>
                    <a:pt x="150" y="62"/>
                    <a:pt x="150" y="62"/>
                  </a:cubicBezTo>
                  <a:cubicBezTo>
                    <a:pt x="150" y="66"/>
                    <a:pt x="154" y="69"/>
                    <a:pt x="157" y="69"/>
                  </a:cubicBezTo>
                  <a:cubicBezTo>
                    <a:pt x="186" y="69"/>
                    <a:pt x="186" y="69"/>
                    <a:pt x="186" y="69"/>
                  </a:cubicBezTo>
                  <a:cubicBezTo>
                    <a:pt x="186" y="128"/>
                    <a:pt x="186" y="128"/>
                    <a:pt x="186" y="128"/>
                  </a:cubicBezTo>
                  <a:cubicBezTo>
                    <a:pt x="24" y="459"/>
                    <a:pt x="24" y="459"/>
                    <a:pt x="24" y="459"/>
                  </a:cubicBezTo>
                  <a:cubicBezTo>
                    <a:pt x="3" y="507"/>
                    <a:pt x="0" y="543"/>
                    <a:pt x="14" y="564"/>
                  </a:cubicBezTo>
                  <a:cubicBezTo>
                    <a:pt x="25" y="580"/>
                    <a:pt x="43" y="588"/>
                    <a:pt x="70" y="588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11" y="588"/>
                    <a:pt x="529" y="580"/>
                    <a:pt x="540" y="564"/>
                  </a:cubicBezTo>
                  <a:cubicBezTo>
                    <a:pt x="554" y="543"/>
                    <a:pt x="551" y="507"/>
                    <a:pt x="530" y="458"/>
                  </a:cubicBezTo>
                  <a:close/>
                  <a:moveTo>
                    <a:pt x="164" y="14"/>
                  </a:moveTo>
                  <a:cubicBezTo>
                    <a:pt x="383" y="14"/>
                    <a:pt x="383" y="14"/>
                    <a:pt x="383" y="14"/>
                  </a:cubicBezTo>
                  <a:cubicBezTo>
                    <a:pt x="383" y="55"/>
                    <a:pt x="383" y="55"/>
                    <a:pt x="383" y="55"/>
                  </a:cubicBezTo>
                  <a:cubicBezTo>
                    <a:pt x="361" y="55"/>
                    <a:pt x="361" y="55"/>
                    <a:pt x="361" y="55"/>
                  </a:cubicBezTo>
                  <a:cubicBezTo>
                    <a:pt x="193" y="55"/>
                    <a:pt x="193" y="55"/>
                    <a:pt x="193" y="55"/>
                  </a:cubicBezTo>
                  <a:cubicBezTo>
                    <a:pt x="164" y="55"/>
                    <a:pt x="164" y="55"/>
                    <a:pt x="164" y="55"/>
                  </a:cubicBezTo>
                  <a:lnTo>
                    <a:pt x="164" y="14"/>
                  </a:lnTo>
                  <a:close/>
                  <a:moveTo>
                    <a:pt x="528" y="557"/>
                  </a:moveTo>
                  <a:cubicBezTo>
                    <a:pt x="520" y="568"/>
                    <a:pt x="506" y="574"/>
                    <a:pt x="484" y="574"/>
                  </a:cubicBezTo>
                  <a:cubicBezTo>
                    <a:pt x="70" y="574"/>
                    <a:pt x="70" y="574"/>
                    <a:pt x="70" y="574"/>
                  </a:cubicBezTo>
                  <a:cubicBezTo>
                    <a:pt x="48" y="574"/>
                    <a:pt x="33" y="568"/>
                    <a:pt x="26" y="557"/>
                  </a:cubicBezTo>
                  <a:cubicBezTo>
                    <a:pt x="15" y="539"/>
                    <a:pt x="18" y="507"/>
                    <a:pt x="37" y="465"/>
                  </a:cubicBezTo>
                  <a:cubicBezTo>
                    <a:pt x="199" y="133"/>
                    <a:pt x="199" y="133"/>
                    <a:pt x="199" y="133"/>
                  </a:cubicBezTo>
                  <a:cubicBezTo>
                    <a:pt x="200" y="132"/>
                    <a:pt x="200" y="131"/>
                    <a:pt x="200" y="129"/>
                  </a:cubicBezTo>
                  <a:cubicBezTo>
                    <a:pt x="200" y="69"/>
                    <a:pt x="200" y="69"/>
                    <a:pt x="200" y="69"/>
                  </a:cubicBezTo>
                  <a:cubicBezTo>
                    <a:pt x="354" y="69"/>
                    <a:pt x="354" y="69"/>
                    <a:pt x="354" y="69"/>
                  </a:cubicBezTo>
                  <a:cubicBezTo>
                    <a:pt x="354" y="129"/>
                    <a:pt x="354" y="129"/>
                    <a:pt x="354" y="129"/>
                  </a:cubicBezTo>
                  <a:cubicBezTo>
                    <a:pt x="354" y="131"/>
                    <a:pt x="354" y="132"/>
                    <a:pt x="354" y="133"/>
                  </a:cubicBezTo>
                  <a:cubicBezTo>
                    <a:pt x="517" y="464"/>
                    <a:pt x="517" y="464"/>
                    <a:pt x="517" y="464"/>
                  </a:cubicBezTo>
                  <a:cubicBezTo>
                    <a:pt x="536" y="507"/>
                    <a:pt x="539" y="539"/>
                    <a:pt x="528" y="557"/>
                  </a:cubicBezTo>
                  <a:close/>
                  <a:moveTo>
                    <a:pt x="421" y="332"/>
                  </a:moveTo>
                  <a:cubicBezTo>
                    <a:pt x="421" y="332"/>
                    <a:pt x="421" y="332"/>
                    <a:pt x="421" y="332"/>
                  </a:cubicBezTo>
                  <a:cubicBezTo>
                    <a:pt x="421" y="331"/>
                    <a:pt x="421" y="331"/>
                    <a:pt x="421" y="331"/>
                  </a:cubicBezTo>
                  <a:cubicBezTo>
                    <a:pt x="421" y="331"/>
                    <a:pt x="420" y="331"/>
                    <a:pt x="420" y="330"/>
                  </a:cubicBezTo>
                  <a:cubicBezTo>
                    <a:pt x="420" y="330"/>
                    <a:pt x="420" y="330"/>
                    <a:pt x="420" y="330"/>
                  </a:cubicBezTo>
                  <a:cubicBezTo>
                    <a:pt x="420" y="330"/>
                    <a:pt x="420" y="329"/>
                    <a:pt x="420" y="329"/>
                  </a:cubicBezTo>
                  <a:cubicBezTo>
                    <a:pt x="419" y="329"/>
                    <a:pt x="419" y="329"/>
                    <a:pt x="419" y="329"/>
                  </a:cubicBezTo>
                  <a:cubicBezTo>
                    <a:pt x="419" y="329"/>
                    <a:pt x="419" y="328"/>
                    <a:pt x="419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8" y="328"/>
                    <a:pt x="418" y="328"/>
                    <a:pt x="418" y="328"/>
                  </a:cubicBezTo>
                  <a:cubicBezTo>
                    <a:pt x="417" y="327"/>
                    <a:pt x="417" y="327"/>
                    <a:pt x="417" y="327"/>
                  </a:cubicBezTo>
                  <a:cubicBezTo>
                    <a:pt x="417" y="327"/>
                    <a:pt x="416" y="327"/>
                    <a:pt x="416" y="327"/>
                  </a:cubicBezTo>
                  <a:cubicBezTo>
                    <a:pt x="415" y="327"/>
                    <a:pt x="414" y="327"/>
                    <a:pt x="413" y="327"/>
                  </a:cubicBezTo>
                  <a:cubicBezTo>
                    <a:pt x="390" y="329"/>
                    <a:pt x="368" y="335"/>
                    <a:pt x="348" y="345"/>
                  </a:cubicBezTo>
                  <a:cubicBezTo>
                    <a:pt x="333" y="277"/>
                    <a:pt x="293" y="226"/>
                    <a:pt x="277" y="226"/>
                  </a:cubicBezTo>
                  <a:cubicBezTo>
                    <a:pt x="262" y="226"/>
                    <a:pt x="215" y="271"/>
                    <a:pt x="204" y="341"/>
                  </a:cubicBezTo>
                  <a:cubicBezTo>
                    <a:pt x="185" y="333"/>
                    <a:pt x="165" y="328"/>
                    <a:pt x="144" y="327"/>
                  </a:cubicBezTo>
                  <a:cubicBezTo>
                    <a:pt x="144" y="326"/>
                    <a:pt x="143" y="326"/>
                    <a:pt x="142" y="325"/>
                  </a:cubicBezTo>
                  <a:cubicBezTo>
                    <a:pt x="138" y="324"/>
                    <a:pt x="134" y="326"/>
                    <a:pt x="133" y="330"/>
                  </a:cubicBezTo>
                  <a:cubicBezTo>
                    <a:pt x="133" y="330"/>
                    <a:pt x="133" y="331"/>
                    <a:pt x="133" y="331"/>
                  </a:cubicBezTo>
                  <a:cubicBezTo>
                    <a:pt x="133" y="332"/>
                    <a:pt x="133" y="332"/>
                    <a:pt x="133" y="332"/>
                  </a:cubicBezTo>
                  <a:cubicBezTo>
                    <a:pt x="128" y="346"/>
                    <a:pt x="126" y="361"/>
                    <a:pt x="126" y="376"/>
                  </a:cubicBezTo>
                  <a:cubicBezTo>
                    <a:pt x="126" y="460"/>
                    <a:pt x="194" y="527"/>
                    <a:pt x="277" y="527"/>
                  </a:cubicBezTo>
                  <a:cubicBezTo>
                    <a:pt x="360" y="527"/>
                    <a:pt x="428" y="460"/>
                    <a:pt x="428" y="376"/>
                  </a:cubicBezTo>
                  <a:cubicBezTo>
                    <a:pt x="428" y="361"/>
                    <a:pt x="425" y="346"/>
                    <a:pt x="421" y="332"/>
                  </a:cubicBezTo>
                  <a:cubicBezTo>
                    <a:pt x="421" y="332"/>
                    <a:pt x="421" y="332"/>
                    <a:pt x="421" y="332"/>
                  </a:cubicBezTo>
                  <a:close/>
                  <a:moveTo>
                    <a:pt x="277" y="240"/>
                  </a:moveTo>
                  <a:cubicBezTo>
                    <a:pt x="285" y="243"/>
                    <a:pt x="322" y="285"/>
                    <a:pt x="335" y="352"/>
                  </a:cubicBezTo>
                  <a:cubicBezTo>
                    <a:pt x="314" y="365"/>
                    <a:pt x="295" y="383"/>
                    <a:pt x="280" y="404"/>
                  </a:cubicBezTo>
                  <a:cubicBezTo>
                    <a:pt x="264" y="380"/>
                    <a:pt x="242" y="361"/>
                    <a:pt x="217" y="348"/>
                  </a:cubicBezTo>
                  <a:cubicBezTo>
                    <a:pt x="226" y="282"/>
                    <a:pt x="268" y="242"/>
                    <a:pt x="277" y="240"/>
                  </a:cubicBezTo>
                  <a:close/>
                  <a:moveTo>
                    <a:pt x="140" y="376"/>
                  </a:moveTo>
                  <a:cubicBezTo>
                    <a:pt x="140" y="364"/>
                    <a:pt x="142" y="352"/>
                    <a:pt x="145" y="341"/>
                  </a:cubicBezTo>
                  <a:cubicBezTo>
                    <a:pt x="197" y="345"/>
                    <a:pt x="244" y="373"/>
                    <a:pt x="272" y="417"/>
                  </a:cubicBezTo>
                  <a:cubicBezTo>
                    <a:pt x="257" y="444"/>
                    <a:pt x="249" y="474"/>
                    <a:pt x="249" y="506"/>
                  </a:cubicBezTo>
                  <a:cubicBezTo>
                    <a:pt x="249" y="507"/>
                    <a:pt x="249" y="509"/>
                    <a:pt x="249" y="510"/>
                  </a:cubicBezTo>
                  <a:cubicBezTo>
                    <a:pt x="187" y="497"/>
                    <a:pt x="140" y="442"/>
                    <a:pt x="140" y="376"/>
                  </a:cubicBezTo>
                  <a:close/>
                  <a:moveTo>
                    <a:pt x="277" y="513"/>
                  </a:moveTo>
                  <a:cubicBezTo>
                    <a:pt x="272" y="513"/>
                    <a:pt x="267" y="513"/>
                    <a:pt x="263" y="513"/>
                  </a:cubicBezTo>
                  <a:cubicBezTo>
                    <a:pt x="263" y="510"/>
                    <a:pt x="263" y="508"/>
                    <a:pt x="263" y="506"/>
                  </a:cubicBezTo>
                  <a:cubicBezTo>
                    <a:pt x="263" y="422"/>
                    <a:pt x="326" y="351"/>
                    <a:pt x="409" y="341"/>
                  </a:cubicBezTo>
                  <a:cubicBezTo>
                    <a:pt x="412" y="353"/>
                    <a:pt x="414" y="365"/>
                    <a:pt x="414" y="376"/>
                  </a:cubicBezTo>
                  <a:cubicBezTo>
                    <a:pt x="414" y="452"/>
                    <a:pt x="352" y="513"/>
                    <a:pt x="277" y="513"/>
                  </a:cubicBez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" b="2152"/>
          <a:stretch>
            <a:fillRect/>
          </a:stretch>
        </p:blipFill>
        <p:spPr>
          <a:xfrm>
            <a:off x="4931953" y="2507429"/>
            <a:ext cx="759563" cy="696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251433" y="1076351"/>
            <a:ext cx="3688783" cy="260306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 algn="ctr"/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Laboratoriya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mashg‘uloti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51433" y="1134309"/>
            <a:ext cx="343665" cy="7377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3" name="Прямоугольник 2"/>
          <p:cNvSpPr/>
          <p:nvPr/>
        </p:nvSpPr>
        <p:spPr>
          <a:xfrm>
            <a:off x="591640" y="1287953"/>
            <a:ext cx="538097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O‘simlik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bargida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organik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moddalarning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bo‘lishini</a:t>
            </a:r>
            <a:r>
              <a:rPr lang="en-US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o‘rganish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71913" y="179884"/>
            <a:ext cx="991886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7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684339" y="306483"/>
            <a:ext cx="847870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247" b="1" spc="10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8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71913" y="179884"/>
            <a:ext cx="991886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9141" y="1275518"/>
            <a:ext cx="3924138" cy="1384995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to‘sadigan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to‘rtburchak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qistirg‘ichlar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biriktirib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1493" y="38466"/>
            <a:ext cx="4585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35509" y="647936"/>
            <a:ext cx="149111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</a:rPr>
              <a:t>Ish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tartibi</a:t>
            </a:r>
            <a:r>
              <a:rPr lang="en-US" sz="2000" b="1" dirty="0">
                <a:solidFill>
                  <a:srgbClr val="002060"/>
                </a:solidFill>
              </a:rPr>
              <a:t>: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0224">
            <a:off x="4199443" y="1932644"/>
            <a:ext cx="1338068" cy="67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531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441" y="827956"/>
            <a:ext cx="3743821" cy="1169551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qog‘oz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qaynab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2-3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daqiqa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ushlanadi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pigmentlardan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tozalash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spirtga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solinadi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spirtdan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yuviladi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07517" y="38466"/>
            <a:ext cx="4045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18" y="1692052"/>
            <a:ext cx="1617402" cy="139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0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8939" y="41392"/>
            <a:ext cx="50765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429" y="719944"/>
            <a:ext cx="3816126" cy="1384995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idishga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Shisha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tayoqcha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tekislansa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ochiq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dog‘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ko‘ramiz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yopib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rangsiz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618" y="1692052"/>
            <a:ext cx="1617402" cy="13989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8" y="4332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67969" y="491721"/>
            <a:ext cx="345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425" y="830276"/>
            <a:ext cx="5472608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organoid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</a:p>
          <a:p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organoidda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841" y="1378443"/>
            <a:ext cx="10071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4" y="1617824"/>
            <a:ext cx="1921537" cy="144016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1547577" y="2016088"/>
            <a:ext cx="720080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240855" y="1877588"/>
            <a:ext cx="2696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430833" y="2772172"/>
            <a:ext cx="810022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520746" y="2376128"/>
            <a:ext cx="738015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240855" y="2200170"/>
            <a:ext cx="2696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37143" y="2603721"/>
            <a:ext cx="2696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167757" y="1778553"/>
            <a:ext cx="9155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Tillokoid</a:t>
            </a:r>
            <a:endParaRPr lang="ru-RU" sz="1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03759" y="2083830"/>
            <a:ext cx="803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Stroma</a:t>
            </a:r>
            <a:endParaRPr lang="ru-RU" sz="1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095590" y="2391607"/>
            <a:ext cx="1059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Xloroplast</a:t>
            </a:r>
            <a:endParaRPr lang="ru-RU" sz="1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283881" y="2046281"/>
            <a:ext cx="1077539" cy="307777"/>
          </a:xfrm>
          <a:prstGeom prst="rect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2120" y="911868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3527" y="960862"/>
            <a:ext cx="56470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208" y="43320"/>
            <a:ext cx="5544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Mavzuni</a:t>
            </a:r>
            <a:r>
              <a:rPr lang="en-US" sz="24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>
                <a:latin typeface="Arial" pitchFamily="34" charset="0"/>
                <a:cs typeface="Arial" pitchFamily="34" charset="0"/>
              </a:rPr>
              <a:t>mustahkamlash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2484" y="1016217"/>
            <a:ext cx="5508612" cy="307777"/>
          </a:xfrm>
          <a:prstGeom prst="rect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1.O‘simliklar ……….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organizmlar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31403" y="620007"/>
            <a:ext cx="2698175" cy="33855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Nuqtalar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o‘rnini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to‘ldiring</a:t>
            </a:r>
            <a:r>
              <a: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25419" y="1426698"/>
            <a:ext cx="5508612" cy="52322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2.Fotosintez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hujayralarining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……………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oshadi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3423" y="2520144"/>
            <a:ext cx="5508611" cy="52322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4.Fotosintez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jarayonining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xloroplastlarning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tuzilmalarida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43423" y="2075810"/>
            <a:ext cx="5508612" cy="307777"/>
          </a:xfrm>
          <a:prstGeom prst="rect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3.Quyosh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ta‘sirida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………….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qo‘zg‘algan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holatga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23541" y="1001612"/>
            <a:ext cx="7328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fototrof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95849" y="1369085"/>
            <a:ext cx="13308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xloroplastlarida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10353" y="2012639"/>
            <a:ext cx="9701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elektronlar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43423" y="2736168"/>
            <a:ext cx="7777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tillokoid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97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07283"/>
            <a:ext cx="5512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Mustaqil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bajarish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uchun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kern="0" noProof="0" dirty="0" err="1">
                <a:latin typeface="Arial" pitchFamily="34" charset="0"/>
                <a:cs typeface="Arial" pitchFamily="34" charset="0"/>
              </a:rPr>
              <a:t>topshiriqlar</a:t>
            </a:r>
            <a:r>
              <a:rPr lang="en-US" sz="2000" b="1" kern="0" noProof="0" dirty="0">
                <a:latin typeface="Arial" pitchFamily="34" charset="0"/>
                <a:cs typeface="Arial" pitchFamily="34" charset="0"/>
              </a:rPr>
              <a:t> 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255" y="827956"/>
            <a:ext cx="5124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O‘tilgan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mavzularni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>
              <a:spcAft>
                <a:spcPts val="600"/>
              </a:spcAft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bosqichlardan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1"/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Fotosintezning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yorug‘lik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fazasida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jarayonlar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sodir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098" y="647936"/>
            <a:ext cx="735356" cy="863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80801"/>
            <a:ext cx="5544616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/>
              <a:t>Dars</a:t>
            </a:r>
            <a:r>
              <a:rPr lang="en-US" sz="2400" dirty="0"/>
              <a:t> </a:t>
            </a:r>
            <a:r>
              <a:rPr lang="en-US" sz="2400" dirty="0" err="1"/>
              <a:t>rejasi</a:t>
            </a:r>
            <a:endParaRPr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6232" y="1153953"/>
            <a:ext cx="25562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cap="all" spc="-47" dirty="0" err="1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bugungi</a:t>
            </a:r>
            <a:r>
              <a:rPr lang="en-US" sz="2800" b="1" kern="0" cap="all" spc="-47" dirty="0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en-US" sz="2800" b="1" kern="0" cap="all" spc="-47" dirty="0" err="1">
                <a:solidFill>
                  <a:srgbClr val="0070C0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darsimizda</a:t>
            </a:r>
            <a:r>
              <a:rPr kumimoji="0" lang="en-US" sz="2800" b="1" i="0" u="none" strike="noStrike" kern="0" cap="all" spc="-4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endParaRPr kumimoji="0" lang="uz-Cyrl-UZ" sz="2800" b="1" i="0" u="none" strike="noStrike" kern="0" cap="all" spc="-47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8325" y="657490"/>
            <a:ext cx="23053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Nazariy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bilimlarni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amalda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qo‘llash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2663701" y="718450"/>
            <a:ext cx="0" cy="2079623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2699120" y="692361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2681410" y="1437196"/>
            <a:ext cx="460622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2</a:t>
            </a:r>
          </a:p>
        </p:txBody>
      </p:sp>
      <p:sp>
        <p:nvSpPr>
          <p:cNvPr id="9" name="Oval 13"/>
          <p:cNvSpPr/>
          <p:nvPr/>
        </p:nvSpPr>
        <p:spPr>
          <a:xfrm>
            <a:off x="2699120" y="2182031"/>
            <a:ext cx="425203" cy="425203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0" noProof="0" dirty="0">
                <a:solidFill>
                  <a:srgbClr val="FFFFFF"/>
                </a:solidFill>
                <a:latin typeface="Open Sans Light"/>
              </a:rPr>
              <a:t>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621" y="2237304"/>
            <a:ext cx="236238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1300" b="1" kern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Tajrbani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amalda</a:t>
            </a:r>
            <a: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13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bajarish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6993" y="1309270"/>
            <a:ext cx="257841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1300" b="1" kern="0" noProof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Barglarda</a:t>
            </a:r>
            <a:r>
              <a:rPr lang="en-US" sz="1300" b="1" kern="0" noProof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noProof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organik</a:t>
            </a:r>
            <a:r>
              <a:rPr lang="en-US" sz="1300" b="1" kern="0" noProof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noProof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moddalarning</a:t>
            </a:r>
            <a:r>
              <a:rPr lang="en-US" sz="1300" b="1" kern="0" noProof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noProof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hosil</a:t>
            </a:r>
            <a:r>
              <a:rPr lang="en-US" sz="1300" b="1" kern="0" noProof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noProof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bo‘lishini</a:t>
            </a:r>
            <a:r>
              <a:rPr lang="en-US" sz="1300" b="1" kern="0" noProof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300" b="1" kern="0" noProof="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kuztish</a:t>
            </a:r>
            <a:r>
              <a:rPr lang="en-US" sz="1300" b="1" kern="0" noProof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en-US" sz="13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66667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 p14:presetBounceEnd="66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9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9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/>
          <p:bldP spid="16" grpId="0"/>
          <p:bldP spid="21" grpId="0" animBg="1"/>
          <p:bldP spid="22" grpId="0" animBg="1"/>
          <p:bldP spid="9" grpId="0" animBg="1"/>
          <p:bldP spid="11" grpId="0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7212" y="1861150"/>
            <a:ext cx="3022400" cy="1169551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angidrid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553765" y="167217"/>
            <a:ext cx="4858484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err="1"/>
              <a:t>O‘tilgan</a:t>
            </a:r>
            <a:r>
              <a:rPr lang="en-US" sz="1600" dirty="0"/>
              <a:t> </a:t>
            </a:r>
            <a:r>
              <a:rPr lang="en-US" sz="1600" dirty="0" err="1"/>
              <a:t>mavzuni</a:t>
            </a:r>
            <a:r>
              <a:rPr lang="en-US" sz="1600" dirty="0"/>
              <a:t> </a:t>
            </a:r>
            <a:r>
              <a:rPr lang="en-US" sz="1600" dirty="0" err="1"/>
              <a:t>mustahkamlash</a:t>
            </a:r>
            <a:r>
              <a:rPr lang="en-US" sz="1600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3" y="634410"/>
            <a:ext cx="2537253" cy="154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677881" y="879484"/>
            <a:ext cx="2938148" cy="52322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Fotosintez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1897-yili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V.Pfeffer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940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3765" y="167217"/>
            <a:ext cx="4858484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err="1"/>
              <a:t>O‘tilgan</a:t>
            </a:r>
            <a:r>
              <a:rPr lang="en-US" sz="1600" dirty="0"/>
              <a:t> </a:t>
            </a:r>
            <a:r>
              <a:rPr lang="en-US" sz="1600" dirty="0" err="1"/>
              <a:t>mavzuni</a:t>
            </a:r>
            <a:r>
              <a:rPr lang="en-US" sz="1600" dirty="0"/>
              <a:t> </a:t>
            </a:r>
            <a:r>
              <a:rPr lang="en-US" sz="1600" dirty="0" err="1"/>
              <a:t>mustahkamlash</a:t>
            </a:r>
            <a:r>
              <a:rPr lang="en-US" sz="1600" dirty="0"/>
              <a:t> </a:t>
            </a:r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15429" y="618449"/>
            <a:ext cx="5368097" cy="2375451"/>
            <a:chOff x="129566" y="683940"/>
            <a:chExt cx="5368097" cy="237545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727597" y="683940"/>
              <a:ext cx="3770066" cy="1384995"/>
            </a:xfrm>
            <a:prstGeom prst="rect">
              <a:avLst/>
            </a:prstGeom>
            <a:solidFill>
              <a:srgbClr val="FFFF99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Yashil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o‘simliklar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fototrof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organizmlar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hisoblanadi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Ular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hujayradagi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xloroplastlarda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to‘plangan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xlorofill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pigmenti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yordamida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yorug‘lik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energiyasini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kimyoviy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energiyaga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aylantiruvchi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fotosintez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jarayonini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amalga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oshiradi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389305" y="2782392"/>
              <a:ext cx="13564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energiyaga</a:t>
              </a:r>
              <a:r>
                <a:rPr lang="en-US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boy </a:t>
              </a:r>
              <a:endParaRPr lang="ru-RU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Прямоугольник 8"/>
                <p:cNvSpPr/>
                <p:nvPr/>
              </p:nvSpPr>
              <p:spPr>
                <a:xfrm>
                  <a:off x="1848731" y="2168236"/>
                  <a:ext cx="3527797" cy="584775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𝑶</m:t>
                        </m:r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𝟔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𝟏𝟐</m:t>
                            </m:r>
                          </m:sub>
                        </m:sSub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𝟔</m:t>
                            </m:r>
                          </m:sub>
                        </m:sSub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1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/>
                  <a:endParaRPr lang="en-US" sz="16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" name="Прямоугольник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48731" y="2168236"/>
                  <a:ext cx="3527797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66" y="684037"/>
              <a:ext cx="1526023" cy="23722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112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err="1"/>
              <a:t>O‘tilgan</a:t>
            </a:r>
            <a:r>
              <a:rPr lang="en-US" sz="1600" dirty="0"/>
              <a:t> </a:t>
            </a:r>
            <a:r>
              <a:rPr lang="en-US" sz="1600" dirty="0" err="1"/>
              <a:t>mavzuni</a:t>
            </a:r>
            <a:r>
              <a:rPr lang="en-US" sz="1600" dirty="0"/>
              <a:t> </a:t>
            </a:r>
            <a:r>
              <a:rPr lang="en-US" sz="1600" dirty="0" err="1"/>
              <a:t>mustahkamlash</a:t>
            </a:r>
            <a:r>
              <a:rPr lang="en-US" sz="1600" dirty="0"/>
              <a:t> </a:t>
            </a:r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61926" y="735438"/>
            <a:ext cx="4963319" cy="2261886"/>
            <a:chOff x="368741" y="579134"/>
            <a:chExt cx="5132023" cy="255716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449260" y="2547621"/>
              <a:ext cx="1353034" cy="588677"/>
              <a:chOff x="2462795" y="2547621"/>
              <a:chExt cx="1353034" cy="588677"/>
            </a:xfrm>
          </p:grpSpPr>
          <p:sp>
            <p:nvSpPr>
              <p:cNvPr id="21" name="Овал 20"/>
              <p:cNvSpPr/>
              <p:nvPr/>
            </p:nvSpPr>
            <p:spPr>
              <a:xfrm>
                <a:off x="2462795" y="2547621"/>
                <a:ext cx="740965" cy="3325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/>
              <p:cNvSpPr/>
              <p:nvPr/>
            </p:nvSpPr>
            <p:spPr>
              <a:xfrm>
                <a:off x="3345645" y="2986874"/>
                <a:ext cx="470184" cy="1494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1585971" y="579134"/>
              <a:ext cx="2520280" cy="417546"/>
            </a:xfrm>
            <a:prstGeom prst="rect">
              <a:avLst/>
            </a:prstGeom>
            <a:solidFill>
              <a:srgbClr val="66FF66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r>
                <a:rPr lang="en-US" sz="1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Fotosintez</a:t>
              </a:r>
              <a:r>
                <a:rPr lang="en-US" sz="1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jarayoni</a:t>
              </a:r>
              <a:endParaRPr lang="ru-RU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83413" y="1083534"/>
              <a:ext cx="2161448" cy="382750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Yorug‘lik</a:t>
              </a:r>
              <a:r>
                <a:rPr lang="en-US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bosqichi</a:t>
              </a:r>
              <a:endPara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160504" y="1115259"/>
              <a:ext cx="2340260" cy="33855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Qorong‘ulik</a:t>
              </a:r>
              <a:r>
                <a:rPr lang="en-US" sz="16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bosqichi</a:t>
              </a:r>
              <a:endParaRPr 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741" y="1649316"/>
              <a:ext cx="1466140" cy="1068631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1754395" y="1483098"/>
              <a:ext cx="86433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tillokoidlar</a:t>
              </a:r>
              <a:endParaRPr lang="ru-RU" dirty="0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32135" y="1692480"/>
              <a:ext cx="1387557" cy="1011354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4792519" y="1490632"/>
              <a:ext cx="6543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stroma</a:t>
              </a:r>
              <a:endParaRPr lang="ru-RU" dirty="0"/>
            </a:p>
          </p:txBody>
        </p: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4515989" y="1722554"/>
              <a:ext cx="291169" cy="2337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Прямая соединительная линия 3"/>
          <p:cNvCxnSpPr/>
          <p:nvPr/>
        </p:nvCxnSpPr>
        <p:spPr>
          <a:xfrm flipV="1">
            <a:off x="1158459" y="1728056"/>
            <a:ext cx="641146" cy="2979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33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err="1"/>
              <a:t>O‘tilgan</a:t>
            </a:r>
            <a:r>
              <a:rPr lang="en-US" sz="1600" dirty="0"/>
              <a:t> </a:t>
            </a:r>
            <a:r>
              <a:rPr lang="en-US" sz="1600" dirty="0" err="1"/>
              <a:t>mavzuni</a:t>
            </a:r>
            <a:r>
              <a:rPr lang="en-US" sz="1600" dirty="0"/>
              <a:t> </a:t>
            </a:r>
            <a:r>
              <a:rPr lang="en-US" sz="1600" dirty="0" err="1"/>
              <a:t>mustahkamlash</a:t>
            </a:r>
            <a:r>
              <a:rPr lang="en-US" sz="1600" dirty="0"/>
              <a:t> </a:t>
            </a:r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87437" y="685266"/>
            <a:ext cx="4917514" cy="2203156"/>
            <a:chOff x="143421" y="694218"/>
            <a:chExt cx="4917514" cy="220315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626507" y="694218"/>
              <a:ext cx="4434428" cy="523220"/>
            </a:xfrm>
            <a:prstGeom prst="rect">
              <a:avLst/>
            </a:prstGeom>
            <a:solidFill>
              <a:srgbClr val="DBF084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Yorug‘lik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energiyasi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fotolizdan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tashqari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ADF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fosfatdan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kislorod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ishtirokisiz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ATF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sintezlashi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mumkin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421" y="1325421"/>
              <a:ext cx="1341374" cy="1176344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1084826" y="2309375"/>
              <a:ext cx="1290843" cy="46166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</a:t>
              </a:r>
              <a:r>
                <a:rPr lang="en-US" sz="1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barobar</a:t>
              </a:r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ko‘p</a:t>
              </a:r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ATF</a:t>
              </a:r>
              <a:endParaRPr lang="ru-RU" sz="1200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978547" y="1313344"/>
              <a:ext cx="1979959" cy="461665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Yorug‘lik</a:t>
              </a:r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bosqichida</a:t>
              </a:r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uchta</a:t>
              </a:r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muhim</a:t>
              </a:r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jarayon</a:t>
              </a:r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237396" y="1877588"/>
              <a:ext cx="1633781" cy="276999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</a:t>
              </a:r>
              <a:r>
                <a:rPr lang="en-US" sz="1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Molekular</a:t>
              </a:r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kislorod</a:t>
              </a:r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317074" y="2250576"/>
              <a:ext cx="1439368" cy="2769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1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Atomar</a:t>
              </a:r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vodorod</a:t>
              </a:r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3736026" y="2620375"/>
              <a:ext cx="628057" cy="276999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ATF</a:t>
              </a:r>
              <a:endParaRPr lang="ru-RU" dirty="0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1151533" y="2016088"/>
              <a:ext cx="432048" cy="332591"/>
            </a:xfrm>
            <a:prstGeom prst="line">
              <a:avLst/>
            </a:prstGeom>
            <a:ln>
              <a:solidFill>
                <a:srgbClr val="389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1043521" y="1584041"/>
              <a:ext cx="576064" cy="308134"/>
            </a:xfrm>
            <a:prstGeom prst="line">
              <a:avLst/>
            </a:prstGeom>
            <a:ln>
              <a:solidFill>
                <a:srgbClr val="3896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1387085" y="1292455"/>
              <a:ext cx="464999" cy="276999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ATF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53430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139432"/>
            <a:ext cx="5580620" cy="262868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1600" dirty="0" err="1"/>
              <a:t>O‘tilgan</a:t>
            </a:r>
            <a:r>
              <a:rPr lang="en-US" sz="1600" dirty="0"/>
              <a:t> </a:t>
            </a:r>
            <a:r>
              <a:rPr lang="en-US" sz="1600" dirty="0" err="1"/>
              <a:t>mavzuni</a:t>
            </a:r>
            <a:r>
              <a:rPr lang="en-US" sz="1600" dirty="0"/>
              <a:t> </a:t>
            </a:r>
            <a:r>
              <a:rPr lang="en-US" sz="1600" dirty="0" err="1"/>
              <a:t>mustahkamlash</a:t>
            </a:r>
            <a:r>
              <a:rPr lang="en-US" sz="1600" dirty="0"/>
              <a:t> </a:t>
            </a:r>
          </a:p>
        </p:txBody>
      </p:sp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0391" y="899964"/>
            <a:ext cx="5276200" cy="1934577"/>
            <a:chOff x="350747" y="678964"/>
            <a:chExt cx="5276200" cy="193457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675457" y="678964"/>
              <a:ext cx="2951490" cy="1384995"/>
            </a:xfrm>
            <a:prstGeom prst="rect">
              <a:avLst/>
            </a:prstGeom>
            <a:solidFill>
              <a:srgbClr val="FFFF99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Fotosintezning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keyingi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reaksiyalari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uglevodlar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hosil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bo‘lishi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bilan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bog‘liq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Bu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jarayon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yorug‘da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ham,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qorong‘uda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ham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amalga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oshganligi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uchun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qorong‘ulik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bosqichi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deyiladi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Прямоугольник 7"/>
                <p:cNvSpPr/>
                <p:nvPr/>
              </p:nvSpPr>
              <p:spPr>
                <a:xfrm>
                  <a:off x="2662050" y="2184055"/>
                  <a:ext cx="2893677" cy="307777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  <m:r>
                          <a:rPr lang="en-US" sz="1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1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𝟐𝟒</m:t>
                        </m:r>
                        <m:r>
                          <a:rPr lang="en-US" sz="1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𝑯</m:t>
                        </m:r>
                        <m:r>
                          <a:rPr lang="en-US" sz="1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→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𝟔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𝟏𝟐</m:t>
                            </m:r>
                          </m:sub>
                        </m:sSub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𝟔</m:t>
                            </m:r>
                          </m:sub>
                        </m:sSub>
                        <m:r>
                          <a:rPr lang="en-US" sz="1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en-US" sz="1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𝑶</m:t>
                        </m:r>
                      </m:oMath>
                    </m:oMathPara>
                  </a14:m>
                  <a:endParaRPr lang="en-US" sz="1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" name="Прямоугольник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2050" y="2184055"/>
                  <a:ext cx="2893677" cy="30777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Прямоугольник 8"/>
            <p:cNvSpPr/>
            <p:nvPr/>
          </p:nvSpPr>
          <p:spPr>
            <a:xfrm>
              <a:off x="350747" y="751338"/>
              <a:ext cx="2160239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Yorig‘lik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bosqichida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hosil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bo‘lgan</a:t>
              </a:r>
              <a:r>
                <a:rPr lang="en-US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mahsulotlar</a:t>
              </a:r>
              <a:endParaRPr lang="ru-RU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Прямоугольник 9"/>
                <p:cNvSpPr/>
                <p:nvPr/>
              </p:nvSpPr>
              <p:spPr>
                <a:xfrm>
                  <a:off x="1175832" y="1611984"/>
                  <a:ext cx="510075" cy="276999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𝑪</m:t>
                        </m:r>
                        <m:sSub>
                          <m:sSubPr>
                            <m:ctrlPr>
                              <a:rPr lang="en-US" sz="1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1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7" name="Прямоугольник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75832" y="1611984"/>
                  <a:ext cx="510075" cy="27699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Прямоугольник 10"/>
            <p:cNvSpPr/>
            <p:nvPr/>
          </p:nvSpPr>
          <p:spPr>
            <a:xfrm>
              <a:off x="2101162" y="1980084"/>
              <a:ext cx="464999" cy="276999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ATF</a:t>
              </a:r>
              <a:endParaRPr lang="ru-RU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Прямоугольник 11"/>
                <p:cNvSpPr/>
                <p:nvPr/>
              </p:nvSpPr>
              <p:spPr>
                <a:xfrm>
                  <a:off x="980206" y="2336542"/>
                  <a:ext cx="846707" cy="276999"/>
                </a:xfrm>
                <a:prstGeom prst="rect">
                  <a:avLst/>
                </a:prstGeom>
              </p:spPr>
              <p:style>
                <a:lnRef idx="0">
                  <a:schemeClr val="dk1"/>
                </a:lnRef>
                <a:fillRef idx="3">
                  <a:schemeClr val="dk1"/>
                </a:fillRef>
                <a:effectRef idx="3">
                  <a:schemeClr val="dk1"/>
                </a:effectRef>
                <a:fontRef idx="minor">
                  <a:schemeClr val="lt1"/>
                </a:fontRef>
              </p:style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1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𝟔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1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𝟏𝟐</m:t>
                            </m:r>
                          </m:sub>
                        </m:sSub>
                        <m:sSub>
                          <m:sSubPr>
                            <m:ctrlPr>
                              <a:rPr lang="en-US" sz="1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12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0" name="Прямоугольник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0206" y="2336542"/>
                  <a:ext cx="846707" cy="276999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Стрелка вниз 12"/>
            <p:cNvSpPr/>
            <p:nvPr/>
          </p:nvSpPr>
          <p:spPr>
            <a:xfrm flipH="1">
              <a:off x="1354722" y="1286950"/>
              <a:ext cx="163445" cy="261743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низ 13"/>
            <p:cNvSpPr/>
            <p:nvPr/>
          </p:nvSpPr>
          <p:spPr>
            <a:xfrm flipH="1">
              <a:off x="1354721" y="1975202"/>
              <a:ext cx="163445" cy="308497"/>
            </a:xfrm>
            <a:prstGeom prst="down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лево 14"/>
            <p:cNvSpPr/>
            <p:nvPr/>
          </p:nvSpPr>
          <p:spPr>
            <a:xfrm>
              <a:off x="1590852" y="2074554"/>
              <a:ext cx="432048" cy="182530"/>
            </a:xfrm>
            <a:prstGeom prst="leftArrow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7116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7677" y="755948"/>
            <a:ext cx="3096047" cy="2246769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266700"/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barglarida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kraxmaldir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266700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biron-bir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bargning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qismiga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quyosh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to‘sib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qo‘yilsa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kraxmal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266700"/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hodisani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tajribada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tekshirib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ko‘rish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21" y="683940"/>
            <a:ext cx="2268116" cy="22681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61953" y="38466"/>
            <a:ext cx="4585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7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0513" y="30846"/>
            <a:ext cx="4585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Laboratoriya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mashg‘uloti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457" y="611932"/>
            <a:ext cx="3096344" cy="523220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jihozlar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8139" y="1296008"/>
            <a:ext cx="496855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spirti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yodning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1 % li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yorongul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o‘simligi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797" y="1979180"/>
            <a:ext cx="1985671" cy="1131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255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157092</TotalTime>
  <Words>474</Words>
  <Application>Microsoft Office PowerPoint</Application>
  <PresentationFormat>Произвольный</PresentationFormat>
  <Paragraphs>87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 Math</vt:lpstr>
      <vt:lpstr>Open Sans</vt:lpstr>
      <vt:lpstr>Open Sans Light</vt:lpstr>
      <vt:lpstr>Office Theme</vt:lpstr>
      <vt:lpstr>1_Office Theme</vt:lpstr>
      <vt:lpstr>2_Office Theme</vt:lpstr>
      <vt:lpstr>   BIOLOGIYA</vt:lpstr>
      <vt:lpstr>Dars rejasi</vt:lpstr>
      <vt:lpstr>O‘tilgan mavzuni mustahkamlash </vt:lpstr>
      <vt:lpstr>O‘tilgan mavzuni mustahkamlash </vt:lpstr>
      <vt:lpstr>O‘tilgan mavzuni mustahkamlash </vt:lpstr>
      <vt:lpstr>O‘tilgan mavzuni mustahkamlash </vt:lpstr>
      <vt:lpstr>O‘tilgan mavzuni mustahkamlash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1961</cp:revision>
  <dcterms:created xsi:type="dcterms:W3CDTF">2014-10-08T23:03:32Z</dcterms:created>
  <dcterms:modified xsi:type="dcterms:W3CDTF">2021-03-25T07:44:55Z</dcterms:modified>
</cp:coreProperties>
</file>