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2.xml" ContentType="application/vnd.openxmlformats-officedocument.theme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80" r:id="rId2"/>
    <p:sldMasterId id="2147483898" r:id="rId3"/>
  </p:sldMasterIdLst>
  <p:notesMasterIdLst>
    <p:notesMasterId r:id="rId24"/>
  </p:notesMasterIdLst>
  <p:sldIdLst>
    <p:sldId id="1356" r:id="rId4"/>
    <p:sldId id="1402" r:id="rId5"/>
    <p:sldId id="1487" r:id="rId6"/>
    <p:sldId id="1489" r:id="rId7"/>
    <p:sldId id="1490" r:id="rId8"/>
    <p:sldId id="1463" r:id="rId9"/>
    <p:sldId id="1485" r:id="rId10"/>
    <p:sldId id="1488" r:id="rId11"/>
    <p:sldId id="1491" r:id="rId12"/>
    <p:sldId id="1481" r:id="rId13"/>
    <p:sldId id="1492" r:id="rId14"/>
    <p:sldId id="262" r:id="rId15"/>
    <p:sldId id="1482" r:id="rId16"/>
    <p:sldId id="1494" r:id="rId17"/>
    <p:sldId id="1493" r:id="rId18"/>
    <p:sldId id="1465" r:id="rId19"/>
    <p:sldId id="1495" r:id="rId20"/>
    <p:sldId id="1496" r:id="rId21"/>
    <p:sldId id="1497" r:id="rId22"/>
    <p:sldId id="1429" r:id="rId23"/>
  </p:sldIdLst>
  <p:sldSz cx="5759450" cy="3240088"/>
  <p:notesSz cx="6858000" cy="9144000"/>
  <p:defaultTextStyle>
    <a:defPPr>
      <a:defRPr lang="en-US"/>
    </a:defPPr>
    <a:lvl1pPr marL="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575895" rtl="0" eaLnBrk="1" latinLnBrk="0" hangingPunct="1">
      <a:defRPr sz="11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6"/>
            <p14:sldId id="1402"/>
            <p14:sldId id="1487"/>
            <p14:sldId id="1489"/>
            <p14:sldId id="1490"/>
            <p14:sldId id="1463"/>
            <p14:sldId id="1485"/>
            <p14:sldId id="1488"/>
            <p14:sldId id="1491"/>
            <p14:sldId id="1481"/>
            <p14:sldId id="1492"/>
            <p14:sldId id="262"/>
            <p14:sldId id="1482"/>
            <p14:sldId id="1494"/>
            <p14:sldId id="1493"/>
            <p14:sldId id="1465"/>
            <p14:sldId id="1495"/>
            <p14:sldId id="1496"/>
            <p14:sldId id="1497"/>
            <p14:sldId id="1429"/>
          </p14:sldIdLst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99"/>
    <a:srgbClr val="FCFCFC"/>
    <a:srgbClr val="BFE2ED"/>
    <a:srgbClr val="B3DDE7"/>
    <a:srgbClr val="D3E5F3"/>
    <a:srgbClr val="81C8DA"/>
    <a:srgbClr val="F2F2F2"/>
    <a:srgbClr val="FFFFFF"/>
    <a:srgbClr val="C076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5491" autoAdjust="0"/>
  </p:normalViewPr>
  <p:slideViewPr>
    <p:cSldViewPr snapToObjects="1">
      <p:cViewPr varScale="1">
        <p:scale>
          <a:sx n="157" d="100"/>
          <a:sy n="157" d="100"/>
        </p:scale>
        <p:origin x="96" y="192"/>
      </p:cViewPr>
      <p:guideLst>
        <p:guide orient="horz" pos="742"/>
        <p:guide pos="1882"/>
        <p:guide orient="horz" pos="517"/>
        <p:guide pos="15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3/25/2021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1pPr>
    <a:lvl2pPr marL="287948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2pPr>
    <a:lvl3pPr marL="575895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3pPr>
    <a:lvl4pPr marL="86384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4pPr>
    <a:lvl5pPr marL="1151789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5pPr>
    <a:lvl6pPr marL="1439737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6pPr>
    <a:lvl7pPr marL="1727684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7pPr>
    <a:lvl8pPr marL="2015632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8pPr>
    <a:lvl9pPr marL="2303580" algn="l" defTabSz="287948" rtl="0" eaLnBrk="1" latinLnBrk="0" hangingPunct="1">
      <a:defRPr sz="7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5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59" y="1006528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8588764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788254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6734394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49004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59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5930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056572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59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3544507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6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23839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690862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59" y="852009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2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09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478634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859581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8217993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79588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67398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39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0697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0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0597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7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226486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459957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7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7953379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047404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0" y="2353087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2879704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305954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79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56243942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57077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79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4463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1103042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443479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934559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8454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700481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4282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707827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2942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9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1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79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1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9277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104952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52475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84411493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9085267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531985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201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223446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2223446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076593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376199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8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8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8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8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494725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83023915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2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2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2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4913674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824214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0" y="660018"/>
            <a:ext cx="2402411" cy="124920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45710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0" y="145710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0152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220967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4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4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4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4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8013079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084008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48990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48990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48990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0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5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799" y="2205086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19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8" y="220508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2" y="220508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93910562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528214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5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799" y="774725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19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8" y="774724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2" y="774724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5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799" y="1836228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19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8" y="1836227"/>
            <a:ext cx="431959" cy="432012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2" y="1836227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21795886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2069922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5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2" y="774724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5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2" y="1836227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3467139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5008724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3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0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1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8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06944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59" y="441012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95985714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79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2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5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5" y="774725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8" y="774724"/>
            <a:ext cx="661005" cy="66108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1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2233766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0"/>
            <a:ext cx="1111198" cy="1670445"/>
          </a:xfrm>
          <a:solidFill>
            <a:schemeClr val="bg1">
              <a:lumMod val="95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0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7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7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5018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585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738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891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93259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93259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93259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93259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207802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207802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207802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201553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2223447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2223447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431959" y="1166259"/>
            <a:ext cx="1153330" cy="742960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1679360" y="1166259"/>
            <a:ext cx="1153330" cy="742960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2926760" y="1166259"/>
            <a:ext cx="1153330" cy="742960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174161" y="1166259"/>
            <a:ext cx="1153330" cy="742960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153330" cy="809577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16793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2926760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4174161" y="1990119"/>
            <a:ext cx="1153330" cy="809577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59" y="1311683"/>
            <a:ext cx="1572330" cy="597536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093560" y="1311683"/>
            <a:ext cx="1572330" cy="597536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755161" y="1311683"/>
            <a:ext cx="1572330" cy="597536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990119"/>
            <a:ext cx="1572330" cy="827121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249200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31960" y="1457108"/>
            <a:ext cx="2401691" cy="45211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2925801" y="1457108"/>
            <a:ext cx="2401691" cy="45211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945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661">
                <a:solidFill>
                  <a:srgbClr val="FFFFFF"/>
                </a:solidFill>
              </a:defRPr>
            </a:lvl2pPr>
            <a:lvl3pPr marL="161986" indent="-80993">
              <a:defRPr sz="661">
                <a:solidFill>
                  <a:srgbClr val="FFFFFF"/>
                </a:solidFill>
              </a:defRPr>
            </a:lvl3pPr>
            <a:lvl4pPr marL="242979" indent="-80993">
              <a:defRPr sz="661">
                <a:solidFill>
                  <a:srgbClr val="FFFFFF"/>
                </a:solidFill>
              </a:defRPr>
            </a:lvl4pPr>
            <a:lvl5pPr marL="350970" indent="-107991">
              <a:defRPr sz="661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990119"/>
            <a:ext cx="2401691" cy="804620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64569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14762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01957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521504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9345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4895383" y="774725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64569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14762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01957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3521504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439345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4895383" y="148990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164569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14762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01957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3521504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439345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4895383" y="2205086"/>
            <a:ext cx="651542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48990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48990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48990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71811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773746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059800" y="2205086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2563520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47789" y="220508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4353293" y="2205086"/>
            <a:ext cx="1093317" cy="462253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1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73746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059800" y="774725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563520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847789" y="774724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353293" y="774725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1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773746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59800" y="1836228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2563520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3847789" y="1836227"/>
            <a:ext cx="431959" cy="432012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4353293" y="1836228"/>
            <a:ext cx="1093317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71810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084326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966553" y="774725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780853" y="774725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71810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084326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966553" y="1836228"/>
            <a:ext cx="724728" cy="724817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780853" y="1836228"/>
            <a:ext cx="1681105" cy="917619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6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567" i="1"/>
            </a:lvl2pPr>
            <a:lvl3pPr marL="0" indent="0">
              <a:buNone/>
              <a:defRPr sz="567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38934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71812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52692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059801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314912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3847789" y="1538778"/>
            <a:ext cx="1595251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7080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3397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1901613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1664306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3226146" y="774725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2988838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550679" y="774724"/>
            <a:ext cx="661005" cy="661086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496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4313372" y="1538778"/>
            <a:ext cx="1135619" cy="1135410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945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378"/>
              </a:spcAft>
              <a:buFont typeface="Arial" panose="020B0604020202020204" pitchFamily="34" charset="0"/>
              <a:buNone/>
              <a:defRPr sz="661" i="1"/>
            </a:lvl2pPr>
            <a:lvl3pPr marL="0" indent="0" algn="ctr">
              <a:buNone/>
              <a:defRPr sz="661"/>
            </a:lvl3pPr>
            <a:lvl4pPr marL="242979" indent="-80993">
              <a:defRPr sz="567"/>
            </a:lvl4pPr>
            <a:lvl5pPr>
              <a:defRPr sz="567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56239" y="599431"/>
            <a:ext cx="1111198" cy="1670445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638131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156039" y="599431"/>
            <a:ext cx="1171452" cy="1670445"/>
          </a:xfrm>
        </p:spPr>
        <p:txBody>
          <a:bodyPr>
            <a:noAutofit/>
          </a:bodyPr>
          <a:lstStyle>
            <a:lvl1pPr marL="0" indent="0">
              <a:buNone/>
              <a:defRPr sz="661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661"/>
            </a:lvl2pPr>
            <a:lvl3pPr marL="71244" indent="-71244">
              <a:defRPr sz="661"/>
            </a:lvl3pPr>
            <a:lvl4pPr marL="189734" indent="-98242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31959" y="2353088"/>
            <a:ext cx="2377624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2956240" y="2353088"/>
            <a:ext cx="2371252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767" y="535381"/>
            <a:ext cx="5644642" cy="2645332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7" name="bg object 17"/>
          <p:cNvSpPr/>
          <p:nvPr/>
        </p:nvSpPr>
        <p:spPr>
          <a:xfrm>
            <a:off x="66775" y="71054"/>
            <a:ext cx="5644642" cy="42862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46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7838" y="719705"/>
            <a:ext cx="1822346" cy="2151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6117" y="745220"/>
            <a:ext cx="2505361" cy="1454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73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/>
          <a:lstStyle>
            <a:lvl1pPr>
              <a:spcBef>
                <a:spcPts val="567"/>
              </a:spcBef>
              <a:defRPr/>
            </a:lvl1pPr>
            <a:lvl2pPr>
              <a:spcBef>
                <a:spcPts val="567"/>
              </a:spcBef>
              <a:defRPr/>
            </a:lvl2pPr>
            <a:lvl3pPr>
              <a:spcBef>
                <a:spcPts val="567"/>
              </a:spcBef>
              <a:defRPr/>
            </a:lvl3pPr>
            <a:lvl4pPr>
              <a:spcBef>
                <a:spcPts val="567"/>
              </a:spcBef>
              <a:defRPr/>
            </a:lvl4pPr>
            <a:lvl5pPr>
              <a:spcBef>
                <a:spcPts val="567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24975" indent="-116987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60" y="686201"/>
            <a:ext cx="4895533" cy="2186310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567"/>
              </a:spcBef>
              <a:buNone/>
              <a:defRPr sz="756"/>
            </a:lvl1pPr>
            <a:lvl2pPr marL="107988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2pPr>
            <a:lvl3pPr marL="215976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3pPr>
            <a:lvl4pPr marL="323964" indent="-107988">
              <a:spcBef>
                <a:spcPts val="567"/>
              </a:spcBef>
              <a:buFont typeface="Arial" panose="020B0604020202020204" pitchFamily="34" charset="0"/>
              <a:buChar char="•"/>
              <a:defRPr sz="756"/>
            </a:lvl4pPr>
            <a:lvl5pPr marL="431952" indent="-107988">
              <a:spcBef>
                <a:spcPts val="567"/>
              </a:spcBef>
              <a:buFont typeface="Open Sans Light" panose="020B0306030504020204" pitchFamily="34" charset="0"/>
              <a:buChar char="–"/>
              <a:defRPr sz="756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686202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96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7720" y="576016"/>
            <a:ext cx="2399771" cy="2138308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134"/>
            </a:lvl6pPr>
            <a:lvl7pPr>
              <a:defRPr sz="1134"/>
            </a:lvl7pPr>
            <a:lvl8pPr>
              <a:defRPr sz="1134"/>
            </a:lvl8pPr>
            <a:lvl9pPr>
              <a:defRPr sz="113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7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737163"/>
            <a:ext cx="2400771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576017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737163"/>
            <a:ext cx="2401770" cy="2157166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690863"/>
            <a:ext cx="2400771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960" y="852010"/>
            <a:ext cx="2400771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25722" y="690863"/>
            <a:ext cx="2401770" cy="145410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945" b="1"/>
            </a:lvl1pPr>
            <a:lvl2pPr marL="287968" indent="0">
              <a:buNone/>
              <a:defRPr sz="1260" b="1"/>
            </a:lvl2pPr>
            <a:lvl3pPr marL="575936" indent="0">
              <a:buNone/>
              <a:defRPr sz="1134" b="1"/>
            </a:lvl3pPr>
            <a:lvl4pPr marL="863903" indent="0">
              <a:buNone/>
              <a:defRPr sz="1008" b="1"/>
            </a:lvl4pPr>
            <a:lvl5pPr marL="1151871" indent="0">
              <a:buNone/>
              <a:defRPr sz="1008" b="1"/>
            </a:lvl5pPr>
            <a:lvl6pPr marL="1439839" indent="0">
              <a:buNone/>
              <a:defRPr sz="1008" b="1"/>
            </a:lvl6pPr>
            <a:lvl7pPr marL="1727807" indent="0">
              <a:buNone/>
              <a:defRPr sz="1008" b="1"/>
            </a:lvl7pPr>
            <a:lvl8pPr marL="2015775" indent="0">
              <a:buNone/>
              <a:defRPr sz="1008" b="1"/>
            </a:lvl8pPr>
            <a:lvl9pPr marL="2303743" indent="0">
              <a:buNone/>
              <a:defRPr sz="1008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5722" y="852010"/>
            <a:ext cx="2401770" cy="2064071"/>
          </a:xfrm>
        </p:spPr>
        <p:txBody>
          <a:bodyPr>
            <a:normAutofit/>
          </a:bodyPr>
          <a:lstStyle>
            <a:lvl1pPr>
              <a:defRPr sz="945"/>
            </a:lvl1pPr>
            <a:lvl2pPr>
              <a:defRPr sz="756"/>
            </a:lvl2pPr>
            <a:lvl3pPr>
              <a:defRPr sz="756"/>
            </a:lvl3pPr>
            <a:lvl4pPr>
              <a:defRPr sz="756"/>
            </a:lvl4pPr>
            <a:lvl5pPr>
              <a:defRPr sz="756"/>
            </a:lvl5pPr>
            <a:lvl6pPr>
              <a:defRPr sz="1008"/>
            </a:lvl6pPr>
            <a:lvl7pPr>
              <a:defRPr sz="1008"/>
            </a:lvl7pPr>
            <a:lvl8pPr>
              <a:defRPr sz="1008"/>
            </a:lvl8pPr>
            <a:lvl9pPr>
              <a:defRPr sz="1008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960" y="1006529"/>
            <a:ext cx="4895533" cy="694519"/>
          </a:xfrm>
        </p:spPr>
        <p:txBody>
          <a:bodyPr>
            <a:normAutofit/>
          </a:bodyPr>
          <a:lstStyle>
            <a:lvl1pPr>
              <a:defRPr sz="170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3918" y="1836050"/>
            <a:ext cx="4031615" cy="8280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879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75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63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5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39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27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15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03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440342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880685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321027" y="0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440342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880685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4321027" y="1615724"/>
            <a:ext cx="1447062" cy="162436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15153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30306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345459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606120" y="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15153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230306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45459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606120" y="1077871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15153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230306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45459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06120" y="2155740"/>
            <a:ext cx="1153330" cy="1084349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95837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1916745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2875118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791862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833490" y="0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95837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1916745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2875118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4791862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3833490" y="807862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95837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1916745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875118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4791862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3833490" y="1615724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5837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1916745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2875118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4791862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3833490" y="2423586"/>
            <a:ext cx="967588" cy="81650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67984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2927720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175601" y="2353088"/>
            <a:ext cx="115189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59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3560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5161" y="2353088"/>
            <a:ext cx="1572330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1609857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1960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925081" y="2353088"/>
            <a:ext cx="2402411" cy="453013"/>
          </a:xfrm>
        </p:spPr>
        <p:txBody>
          <a:bodyPr>
            <a:noAutofit/>
          </a:bodyPr>
          <a:lstStyle>
            <a:lvl1pPr marL="0" indent="0">
              <a:buNone/>
              <a:defRPr sz="661"/>
            </a:lvl1pPr>
            <a:lvl2pPr marL="71992" indent="-71992">
              <a:buFont typeface="Arial" panose="020B0604020202020204" pitchFamily="34" charset="0"/>
              <a:buChar char="•"/>
              <a:defRPr sz="661"/>
            </a:lvl2pPr>
            <a:lvl3pPr marL="143984" indent="-71992">
              <a:defRPr sz="661"/>
            </a:lvl3pPr>
            <a:lvl4pPr marL="251972" indent="-107988">
              <a:defRPr sz="661"/>
            </a:lvl4pPr>
            <a:lvl5pPr marL="359960" indent="-107988"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84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720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601" y="660018"/>
            <a:ext cx="1151890" cy="69742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661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93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760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4161" y="1443480"/>
            <a:ext cx="1153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1443480"/>
            <a:ext cx="1572330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60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081" y="660018"/>
            <a:ext cx="2402411" cy="6955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1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1443480"/>
            <a:ext cx="2401691" cy="141184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479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67936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2927240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175121" y="660018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431479" y="2228568"/>
            <a:ext cx="1153330" cy="626760"/>
          </a:xfrm>
        </p:spPr>
        <p:txBody>
          <a:bodyPr/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16788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2926280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4173681" y="2228568"/>
            <a:ext cx="1153330" cy="626760"/>
          </a:xfrm>
        </p:spPr>
        <p:txBody>
          <a:bodyPr>
            <a:normAutofit/>
          </a:bodyPr>
          <a:lstStyle>
            <a:lvl1pPr marL="0" indent="0">
              <a:buNone/>
              <a:defRPr sz="661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31479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167936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927240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175121" y="1444293"/>
            <a:ext cx="1151890" cy="697420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959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3560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5161" y="660018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431959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2093560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3755161" y="2230449"/>
            <a:ext cx="1572330" cy="647379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431959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2093560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3755161" y="1446174"/>
            <a:ext cx="1572330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431960" y="441013"/>
            <a:ext cx="4895533" cy="19200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80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25802" y="660018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431960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2925801" y="2222614"/>
            <a:ext cx="2401691" cy="632713"/>
          </a:xfrm>
        </p:spPr>
        <p:txBody>
          <a:bodyPr/>
          <a:lstStyle>
            <a:lvl1pPr marL="0" indent="0">
              <a:buNone/>
              <a:defRPr sz="992"/>
            </a:lvl1pPr>
            <a:lvl2pPr marL="80993" indent="-80993">
              <a:buFont typeface="Arial" panose="020B0604020202020204" pitchFamily="34" charset="0"/>
              <a:buChar char="•"/>
              <a:defRPr sz="661"/>
            </a:lvl2pPr>
            <a:lvl3pPr marL="161986" indent="-80993">
              <a:defRPr sz="661"/>
            </a:lvl3pPr>
            <a:lvl4pPr marL="242979" indent="-80993">
              <a:defRPr sz="661"/>
            </a:lvl4pPr>
            <a:lvl5pPr>
              <a:defRPr sz="66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32680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2925802" y="1446174"/>
            <a:ext cx="2402411" cy="69553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661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71" Type="http://schemas.openxmlformats.org/officeDocument/2006/relationships/hyperlink" Target="https://twitter.com/" TargetMode="Externa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hyperlink" Target="https://www.facebook.com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hyperlink" Target="https://www.linkedi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9" Type="http://schemas.openxmlformats.org/officeDocument/2006/relationships/slideLayout" Target="../slideLayouts/slideLayout106.xml"/><Relationship Id="rId21" Type="http://schemas.openxmlformats.org/officeDocument/2006/relationships/slideLayout" Target="../slideLayouts/slideLayout88.xml"/><Relationship Id="rId34" Type="http://schemas.openxmlformats.org/officeDocument/2006/relationships/slideLayout" Target="../slideLayouts/slideLayout101.xml"/><Relationship Id="rId42" Type="http://schemas.openxmlformats.org/officeDocument/2006/relationships/slideLayout" Target="../slideLayouts/slideLayout109.xml"/><Relationship Id="rId47" Type="http://schemas.openxmlformats.org/officeDocument/2006/relationships/slideLayout" Target="../slideLayouts/slideLayout114.xml"/><Relationship Id="rId50" Type="http://schemas.openxmlformats.org/officeDocument/2006/relationships/slideLayout" Target="../slideLayouts/slideLayout117.xml"/><Relationship Id="rId55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9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37" Type="http://schemas.openxmlformats.org/officeDocument/2006/relationships/slideLayout" Target="../slideLayouts/slideLayout104.xml"/><Relationship Id="rId40" Type="http://schemas.openxmlformats.org/officeDocument/2006/relationships/slideLayout" Target="../slideLayouts/slideLayout107.xml"/><Relationship Id="rId45" Type="http://schemas.openxmlformats.org/officeDocument/2006/relationships/slideLayout" Target="../slideLayouts/slideLayout112.xml"/><Relationship Id="rId53" Type="http://schemas.openxmlformats.org/officeDocument/2006/relationships/slideLayout" Target="../slideLayouts/slideLayout12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35" Type="http://schemas.openxmlformats.org/officeDocument/2006/relationships/slideLayout" Target="../slideLayouts/slideLayout102.xml"/><Relationship Id="rId43" Type="http://schemas.openxmlformats.org/officeDocument/2006/relationships/slideLayout" Target="../slideLayouts/slideLayout110.xml"/><Relationship Id="rId48" Type="http://schemas.openxmlformats.org/officeDocument/2006/relationships/slideLayout" Target="../slideLayouts/slideLayout115.xml"/><Relationship Id="rId56" Type="http://schemas.openxmlformats.org/officeDocument/2006/relationships/slideLayout" Target="../slideLayouts/slideLayout123.xml"/><Relationship Id="rId8" Type="http://schemas.openxmlformats.org/officeDocument/2006/relationships/slideLayout" Target="../slideLayouts/slideLayout75.xml"/><Relationship Id="rId51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38" Type="http://schemas.openxmlformats.org/officeDocument/2006/relationships/slideLayout" Target="../slideLayouts/slideLayout105.xml"/><Relationship Id="rId46" Type="http://schemas.openxmlformats.org/officeDocument/2006/relationships/slideLayout" Target="../slideLayouts/slideLayout113.xml"/><Relationship Id="rId59" Type="http://schemas.openxmlformats.org/officeDocument/2006/relationships/hyperlink" Target="https://www.facebook.com" TargetMode="External"/><Relationship Id="rId20" Type="http://schemas.openxmlformats.org/officeDocument/2006/relationships/slideLayout" Target="../slideLayouts/slideLayout87.xml"/><Relationship Id="rId41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36" Type="http://schemas.openxmlformats.org/officeDocument/2006/relationships/slideLayout" Target="../slideLayouts/slideLayout103.xml"/><Relationship Id="rId49" Type="http://schemas.openxmlformats.org/officeDocument/2006/relationships/slideLayout" Target="../slideLayouts/slideLayout116.xml"/><Relationship Id="rId57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77.xml"/><Relationship Id="rId31" Type="http://schemas.openxmlformats.org/officeDocument/2006/relationships/slideLayout" Target="../slideLayouts/slideLayout98.xml"/><Relationship Id="rId44" Type="http://schemas.openxmlformats.org/officeDocument/2006/relationships/slideLayout" Target="../slideLayouts/slideLayout111.xml"/><Relationship Id="rId52" Type="http://schemas.openxmlformats.org/officeDocument/2006/relationships/slideLayout" Target="../slideLayouts/slideLayout11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7.xml"/><Relationship Id="rId18" Type="http://schemas.openxmlformats.org/officeDocument/2006/relationships/slideLayout" Target="../slideLayouts/slideLayout142.xml"/><Relationship Id="rId26" Type="http://schemas.openxmlformats.org/officeDocument/2006/relationships/slideLayout" Target="../slideLayouts/slideLayout150.xml"/><Relationship Id="rId39" Type="http://schemas.openxmlformats.org/officeDocument/2006/relationships/slideLayout" Target="../slideLayouts/slideLayout163.xml"/><Relationship Id="rId21" Type="http://schemas.openxmlformats.org/officeDocument/2006/relationships/slideLayout" Target="../slideLayouts/slideLayout145.xml"/><Relationship Id="rId34" Type="http://schemas.openxmlformats.org/officeDocument/2006/relationships/slideLayout" Target="../slideLayouts/slideLayout158.xml"/><Relationship Id="rId42" Type="http://schemas.openxmlformats.org/officeDocument/2006/relationships/slideLayout" Target="../slideLayouts/slideLayout166.xml"/><Relationship Id="rId47" Type="http://schemas.openxmlformats.org/officeDocument/2006/relationships/slideLayout" Target="../slideLayouts/slideLayout171.xml"/><Relationship Id="rId50" Type="http://schemas.openxmlformats.org/officeDocument/2006/relationships/slideLayout" Target="../slideLayouts/slideLayout174.xml"/><Relationship Id="rId55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6.xml"/><Relationship Id="rId16" Type="http://schemas.openxmlformats.org/officeDocument/2006/relationships/slideLayout" Target="../slideLayouts/slideLayout140.xml"/><Relationship Id="rId29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35.xml"/><Relationship Id="rId24" Type="http://schemas.openxmlformats.org/officeDocument/2006/relationships/slideLayout" Target="../slideLayouts/slideLayout148.xml"/><Relationship Id="rId32" Type="http://schemas.openxmlformats.org/officeDocument/2006/relationships/slideLayout" Target="../slideLayouts/slideLayout156.xml"/><Relationship Id="rId37" Type="http://schemas.openxmlformats.org/officeDocument/2006/relationships/slideLayout" Target="../slideLayouts/slideLayout161.xml"/><Relationship Id="rId40" Type="http://schemas.openxmlformats.org/officeDocument/2006/relationships/slideLayout" Target="../slideLayouts/slideLayout164.xml"/><Relationship Id="rId45" Type="http://schemas.openxmlformats.org/officeDocument/2006/relationships/slideLayout" Target="../slideLayouts/slideLayout169.xml"/><Relationship Id="rId53" Type="http://schemas.openxmlformats.org/officeDocument/2006/relationships/slideLayout" Target="../slideLayouts/slideLayout177.xml"/><Relationship Id="rId58" Type="http://schemas.openxmlformats.org/officeDocument/2006/relationships/slideLayout" Target="../slideLayouts/slideLayout182.xml"/><Relationship Id="rId5" Type="http://schemas.openxmlformats.org/officeDocument/2006/relationships/slideLayout" Target="../slideLayouts/slideLayout129.xml"/><Relationship Id="rId61" Type="http://schemas.openxmlformats.org/officeDocument/2006/relationships/hyperlink" Target="https://www.linkedin.com/" TargetMode="External"/><Relationship Id="rId19" Type="http://schemas.openxmlformats.org/officeDocument/2006/relationships/slideLayout" Target="../slideLayouts/slideLayout143.xml"/><Relationship Id="rId14" Type="http://schemas.openxmlformats.org/officeDocument/2006/relationships/slideLayout" Target="../slideLayouts/slideLayout138.xml"/><Relationship Id="rId22" Type="http://schemas.openxmlformats.org/officeDocument/2006/relationships/slideLayout" Target="../slideLayouts/slideLayout146.xml"/><Relationship Id="rId27" Type="http://schemas.openxmlformats.org/officeDocument/2006/relationships/slideLayout" Target="../slideLayouts/slideLayout151.xml"/><Relationship Id="rId30" Type="http://schemas.openxmlformats.org/officeDocument/2006/relationships/slideLayout" Target="../slideLayouts/slideLayout154.xml"/><Relationship Id="rId35" Type="http://schemas.openxmlformats.org/officeDocument/2006/relationships/slideLayout" Target="../slideLayouts/slideLayout159.xml"/><Relationship Id="rId43" Type="http://schemas.openxmlformats.org/officeDocument/2006/relationships/slideLayout" Target="../slideLayouts/slideLayout167.xml"/><Relationship Id="rId48" Type="http://schemas.openxmlformats.org/officeDocument/2006/relationships/slideLayout" Target="../slideLayouts/slideLayout172.xml"/><Relationship Id="rId56" Type="http://schemas.openxmlformats.org/officeDocument/2006/relationships/slideLayout" Target="../slideLayouts/slideLayout180.xml"/><Relationship Id="rId8" Type="http://schemas.openxmlformats.org/officeDocument/2006/relationships/slideLayout" Target="../slideLayouts/slideLayout132.xml"/><Relationship Id="rId51" Type="http://schemas.openxmlformats.org/officeDocument/2006/relationships/slideLayout" Target="../slideLayouts/slideLayout175.xml"/><Relationship Id="rId3" Type="http://schemas.openxmlformats.org/officeDocument/2006/relationships/slideLayout" Target="../slideLayouts/slideLayout127.xml"/><Relationship Id="rId12" Type="http://schemas.openxmlformats.org/officeDocument/2006/relationships/slideLayout" Target="../slideLayouts/slideLayout136.xml"/><Relationship Id="rId17" Type="http://schemas.openxmlformats.org/officeDocument/2006/relationships/slideLayout" Target="../slideLayouts/slideLayout141.xml"/><Relationship Id="rId25" Type="http://schemas.openxmlformats.org/officeDocument/2006/relationships/slideLayout" Target="../slideLayouts/slideLayout149.xml"/><Relationship Id="rId33" Type="http://schemas.openxmlformats.org/officeDocument/2006/relationships/slideLayout" Target="../slideLayouts/slideLayout157.xml"/><Relationship Id="rId38" Type="http://schemas.openxmlformats.org/officeDocument/2006/relationships/slideLayout" Target="../slideLayouts/slideLayout162.xml"/><Relationship Id="rId46" Type="http://schemas.openxmlformats.org/officeDocument/2006/relationships/slideLayout" Target="../slideLayouts/slideLayout170.xml"/><Relationship Id="rId59" Type="http://schemas.openxmlformats.org/officeDocument/2006/relationships/theme" Target="../theme/theme3.xml"/><Relationship Id="rId20" Type="http://schemas.openxmlformats.org/officeDocument/2006/relationships/slideLayout" Target="../slideLayouts/slideLayout144.xml"/><Relationship Id="rId41" Type="http://schemas.openxmlformats.org/officeDocument/2006/relationships/slideLayout" Target="../slideLayouts/slideLayout165.xml"/><Relationship Id="rId54" Type="http://schemas.openxmlformats.org/officeDocument/2006/relationships/slideLayout" Target="../slideLayouts/slideLayout178.xml"/><Relationship Id="rId62" Type="http://schemas.openxmlformats.org/officeDocument/2006/relationships/hyperlink" Target="https://twitter.com/" TargetMode="External"/><Relationship Id="rId1" Type="http://schemas.openxmlformats.org/officeDocument/2006/relationships/slideLayout" Target="../slideLayouts/slideLayout125.xml"/><Relationship Id="rId6" Type="http://schemas.openxmlformats.org/officeDocument/2006/relationships/slideLayout" Target="../slideLayouts/slideLayout130.xml"/><Relationship Id="rId15" Type="http://schemas.openxmlformats.org/officeDocument/2006/relationships/slideLayout" Target="../slideLayouts/slideLayout139.xml"/><Relationship Id="rId23" Type="http://schemas.openxmlformats.org/officeDocument/2006/relationships/slideLayout" Target="../slideLayouts/slideLayout147.xml"/><Relationship Id="rId28" Type="http://schemas.openxmlformats.org/officeDocument/2006/relationships/slideLayout" Target="../slideLayouts/slideLayout152.xml"/><Relationship Id="rId36" Type="http://schemas.openxmlformats.org/officeDocument/2006/relationships/slideLayout" Target="../slideLayouts/slideLayout160.xml"/><Relationship Id="rId49" Type="http://schemas.openxmlformats.org/officeDocument/2006/relationships/slideLayout" Target="../slideLayouts/slideLayout173.xml"/><Relationship Id="rId57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34.xml"/><Relationship Id="rId31" Type="http://schemas.openxmlformats.org/officeDocument/2006/relationships/slideLayout" Target="../slideLayouts/slideLayout155.xml"/><Relationship Id="rId44" Type="http://schemas.openxmlformats.org/officeDocument/2006/relationships/slideLayout" Target="../slideLayouts/slideLayout168.xml"/><Relationship Id="rId52" Type="http://schemas.openxmlformats.org/officeDocument/2006/relationships/slideLayout" Target="../slideLayouts/slideLayout176.xml"/><Relationship Id="rId60" Type="http://schemas.openxmlformats.org/officeDocument/2006/relationships/hyperlink" Target="https://www.facebook.com" TargetMode="External"/><Relationship Id="rId4" Type="http://schemas.openxmlformats.org/officeDocument/2006/relationships/slideLayout" Target="../slideLayouts/slideLayout128.xml"/><Relationship Id="rId9" Type="http://schemas.openxmlformats.org/officeDocument/2006/relationships/slideLayout" Target="../slideLayouts/slideLayout1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>
                <a:solidFill>
                  <a:schemeClr val="tx1"/>
                </a:solidFill>
              </a:rPr>
              <a:pPr algn="ctr"/>
              <a:t>‹#›</a:t>
            </a:fld>
            <a:endParaRPr lang="en-US" sz="567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6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7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7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  <p:sldLayoutId id="2147483897" r:id="rId6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60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60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567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6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567" smtClean="0"/>
              <a:pPr algn="ctr"/>
              <a:t>‹#›</a:t>
            </a:fld>
            <a:endParaRPr lang="en-US" sz="567" dirty="0"/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5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67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7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endParaRPr lang="en-US" sz="1512"/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5035235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5240258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5449973" y="2954971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36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5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2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536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959" y="132269"/>
            <a:ext cx="4895533" cy="3862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959" y="576016"/>
            <a:ext cx="4895533" cy="21863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3984157" y="2978033"/>
            <a:ext cx="1020978" cy="145424"/>
          </a:xfrm>
          <a:prstGeom prst="rect">
            <a:avLst/>
          </a:prstGeom>
        </p:spPr>
        <p:txBody>
          <a:bodyPr vert="horz" wrap="square" lIns="57595" tIns="28797" rIns="57595" bIns="28797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7" b="0" i="0" u="none" strike="noStrike" kern="1200" cap="none" spc="0" normalizeH="0" baseline="0" noProof="0" dirty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384985" y="2973193"/>
            <a:ext cx="65863" cy="155104"/>
          </a:xfrm>
          <a:prstGeom prst="rect">
            <a:avLst/>
          </a:prstGeom>
        </p:spPr>
        <p:txBody>
          <a:bodyPr vert="horz" wrap="none" lIns="57595" tIns="28797" rIns="57595" bIns="28797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319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290D8D-6BA0-418D-AFED-C65293F70DA0}" type="slidenum">
              <a:rPr kumimoji="0" lang="en-US" sz="567" b="0" i="0" u="none" strike="noStrike" kern="1200" cap="none" spc="0" normalizeH="0" baseline="0" noProof="0" smtClean="0">
                <a:ln>
                  <a:noFill/>
                </a:ln>
                <a:solidFill>
                  <a:srgbClr val="57565A">
                    <a:tint val="75000"/>
                  </a:srgbClr>
                </a:solidFill>
                <a:effectLst/>
                <a:uLnTx/>
                <a:uFillTx/>
                <a:latin typeface="Open Sans Light"/>
                <a:ea typeface="+mn-ea"/>
                <a:cs typeface="+mn-cs"/>
              </a:rPr>
              <a:pPr marL="0" marR="0" lvl="0" indent="0" algn="ctr" defTabSz="4319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567" b="0" i="0" u="none" strike="noStrike" kern="1200" cap="none" spc="0" normalizeH="0" baseline="0" noProof="0" dirty="0">
              <a:ln>
                <a:noFill/>
              </a:ln>
              <a:solidFill>
                <a:srgbClr val="57565A">
                  <a:tint val="75000"/>
                </a:srgbClr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9216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33150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201578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545281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591679" y="3029464"/>
            <a:ext cx="42576" cy="42571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67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5117726" y="3019152"/>
            <a:ext cx="30297" cy="65106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5305347" y="3017768"/>
            <a:ext cx="67184" cy="6449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5508638" y="3023626"/>
            <a:ext cx="72732" cy="59416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57595" tIns="28797" rIns="57595" bIns="28797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12" b="0" i="0" u="none" strike="noStrike" kern="1200" cap="none" spc="0" normalizeH="0" baseline="0" noProof="0">
              <a:ln>
                <a:noFill/>
              </a:ln>
              <a:solidFill>
                <a:srgbClr val="57565A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5260237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5054172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5466303" y="2972038"/>
            <a:ext cx="157402" cy="157422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18" name="Rectangle 17">
            <a:hlinkClick r:id="rId60"/>
          </p:cNvPr>
          <p:cNvSpPr/>
          <p:nvPr userDrawn="1"/>
        </p:nvSpPr>
        <p:spPr>
          <a:xfrm>
            <a:off x="5035235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5" name="Rectangle 24">
            <a:hlinkClick r:id="rId61"/>
          </p:cNvPr>
          <p:cNvSpPr/>
          <p:nvPr userDrawn="1"/>
        </p:nvSpPr>
        <p:spPr>
          <a:xfrm>
            <a:off x="5240258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6" name="Rectangle 25">
            <a:hlinkClick r:id="rId62"/>
          </p:cNvPr>
          <p:cNvSpPr/>
          <p:nvPr userDrawn="1"/>
        </p:nvSpPr>
        <p:spPr>
          <a:xfrm>
            <a:off x="5449973" y="2954970"/>
            <a:ext cx="190062" cy="190085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532427" y="2957134"/>
            <a:ext cx="190062" cy="190085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18080" y="2953461"/>
            <a:ext cx="190062" cy="190085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759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Open Sa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86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  <p:sldLayoutId id="2147483911" r:id="rId13"/>
    <p:sldLayoutId id="2147483912" r:id="rId14"/>
    <p:sldLayoutId id="2147483913" r:id="rId15"/>
    <p:sldLayoutId id="2147483914" r:id="rId16"/>
    <p:sldLayoutId id="2147483915" r:id="rId17"/>
    <p:sldLayoutId id="2147483916" r:id="rId18"/>
    <p:sldLayoutId id="2147483917" r:id="rId19"/>
    <p:sldLayoutId id="2147483918" r:id="rId20"/>
    <p:sldLayoutId id="2147483919" r:id="rId21"/>
    <p:sldLayoutId id="2147483920" r:id="rId22"/>
    <p:sldLayoutId id="2147483921" r:id="rId23"/>
    <p:sldLayoutId id="2147483922" r:id="rId24"/>
    <p:sldLayoutId id="2147483923" r:id="rId25"/>
    <p:sldLayoutId id="2147483924" r:id="rId26"/>
    <p:sldLayoutId id="2147483925" r:id="rId27"/>
    <p:sldLayoutId id="2147483926" r:id="rId28"/>
    <p:sldLayoutId id="2147483927" r:id="rId29"/>
    <p:sldLayoutId id="2147483928" r:id="rId30"/>
    <p:sldLayoutId id="2147483929" r:id="rId31"/>
    <p:sldLayoutId id="2147483930" r:id="rId32"/>
    <p:sldLayoutId id="2147483931" r:id="rId33"/>
    <p:sldLayoutId id="2147483932" r:id="rId34"/>
    <p:sldLayoutId id="2147483933" r:id="rId35"/>
    <p:sldLayoutId id="2147483934" r:id="rId36"/>
    <p:sldLayoutId id="2147483935" r:id="rId37"/>
    <p:sldLayoutId id="2147483936" r:id="rId38"/>
    <p:sldLayoutId id="2147483937" r:id="rId39"/>
    <p:sldLayoutId id="2147483938" r:id="rId40"/>
    <p:sldLayoutId id="2147483939" r:id="rId41"/>
    <p:sldLayoutId id="2147483940" r:id="rId42"/>
    <p:sldLayoutId id="2147483941" r:id="rId43"/>
    <p:sldLayoutId id="2147483942" r:id="rId44"/>
    <p:sldLayoutId id="2147483943" r:id="rId45"/>
    <p:sldLayoutId id="2147483944" r:id="rId46"/>
    <p:sldLayoutId id="2147483945" r:id="rId47"/>
    <p:sldLayoutId id="2147483946" r:id="rId48"/>
    <p:sldLayoutId id="2147483947" r:id="rId49"/>
    <p:sldLayoutId id="2147483948" r:id="rId50"/>
    <p:sldLayoutId id="2147483949" r:id="rId51"/>
    <p:sldLayoutId id="2147483950" r:id="rId52"/>
    <p:sldLayoutId id="2147483951" r:id="rId53"/>
    <p:sldLayoutId id="2147483952" r:id="rId54"/>
    <p:sldLayoutId id="2147483953" r:id="rId55"/>
    <p:sldLayoutId id="2147483954" r:id="rId56"/>
    <p:sldLayoutId id="2147483955" r:id="rId57"/>
    <p:sldLayoutId id="2147483956" r:id="rId58"/>
  </p:sldLayoutIdLst>
  <p:txStyles>
    <p:titleStyle>
      <a:lvl1pPr algn="ctr" defTabSz="575936" rtl="0" eaLnBrk="1" latinLnBrk="0" hangingPunct="1">
        <a:lnSpc>
          <a:spcPct val="86000"/>
        </a:lnSpc>
        <a:spcBef>
          <a:spcPct val="0"/>
        </a:spcBef>
        <a:buNone/>
        <a:defRPr sz="1323" kern="800" spc="-25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88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45" kern="800" spc="-6">
          <a:solidFill>
            <a:schemeClr val="tx1"/>
          </a:solidFill>
          <a:latin typeface="+mn-lt"/>
          <a:ea typeface="+mn-ea"/>
          <a:cs typeface="+mn-cs"/>
        </a:defRPr>
      </a:lvl1pPr>
      <a:lvl2pPr marL="216976" indent="-108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2pPr>
      <a:lvl3pPr marL="324964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756" kern="800">
          <a:solidFill>
            <a:schemeClr val="tx1"/>
          </a:solidFill>
          <a:latin typeface="+mn-lt"/>
          <a:ea typeface="+mn-ea"/>
          <a:cs typeface="+mn-cs"/>
        </a:defRPr>
      </a:lvl3pPr>
      <a:lvl4pPr marL="432952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756" kern="800">
          <a:solidFill>
            <a:schemeClr val="tx1"/>
          </a:solidFill>
          <a:latin typeface="+mn-lt"/>
          <a:ea typeface="+mn-ea"/>
          <a:cs typeface="+mn-cs"/>
        </a:defRPr>
      </a:lvl4pPr>
      <a:lvl5pPr marL="540940" indent="-107988" algn="l" defTabSz="575936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756" kern="800">
          <a:solidFill>
            <a:schemeClr val="tx1"/>
          </a:solidFill>
          <a:latin typeface="+mn-lt"/>
          <a:ea typeface="+mn-ea"/>
          <a:cs typeface="+mn-cs"/>
        </a:defRPr>
      </a:lvl5pPr>
      <a:lvl6pPr marL="1583823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871791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159759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447726" indent="-143984" algn="l" defTabSz="57593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68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36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0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871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839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807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775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743" algn="l" defTabSz="575936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l="14000" t="67000" r="30000" b="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876" y="-136"/>
            <a:ext cx="5751631" cy="101958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57413" y="275685"/>
            <a:ext cx="3154459" cy="507168"/>
          </a:xfrm>
          <a:prstGeom prst="rect">
            <a:avLst/>
          </a:prstGeom>
        </p:spPr>
        <p:txBody>
          <a:bodyPr vert="horz" wrap="square" lIns="0" tIns="14583" rIns="0" bIns="0" rtlCol="0" anchor="ctr">
            <a:spAutoFit/>
          </a:bodyPr>
          <a:lstStyle/>
          <a:p>
            <a:pPr marL="12681" algn="l">
              <a:lnSpc>
                <a:spcPct val="100000"/>
              </a:lnSpc>
              <a:spcBef>
                <a:spcPts val="114"/>
              </a:spcBef>
            </a:pPr>
            <a:r>
              <a:rPr lang="ru-RU" sz="3200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79757" y="1119014"/>
            <a:ext cx="5112568" cy="922026"/>
          </a:xfrm>
          <a:prstGeom prst="rect">
            <a:avLst/>
          </a:prstGeom>
        </p:spPr>
        <p:txBody>
          <a:bodyPr vert="horz" wrap="square" lIns="0" tIns="13949" rIns="0" bIns="0" rtlCol="0">
            <a:spAutoFit/>
          </a:bodyPr>
          <a:lstStyle/>
          <a:p>
            <a:pPr marL="18387">
              <a:spcAft>
                <a:spcPts val="600"/>
              </a:spcAft>
            </a:pPr>
            <a:r>
              <a:rPr sz="1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1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1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18387"/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Hujayrada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modda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energiyalar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almashinuviga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doir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masalalar</a:t>
            </a:r>
            <a:r>
              <a:rPr lang="en-US" sz="1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ject 8">
            <a:extLst>
              <a:ext uri="{FF2B5EF4-FFF2-40B4-BE49-F238E27FC236}">
                <a16:creationId xmlns:a16="http://schemas.microsoft.com/office/drawing/2014/main" id="{AC307203-EAD9-4135-A343-1ED05DD6491A}"/>
              </a:ext>
            </a:extLst>
          </p:cNvPr>
          <p:cNvSpPr/>
          <p:nvPr/>
        </p:nvSpPr>
        <p:spPr>
          <a:xfrm>
            <a:off x="439869" y="322335"/>
            <a:ext cx="395658" cy="394391"/>
          </a:xfrm>
          <a:custGeom>
            <a:avLst/>
            <a:gdLst/>
            <a:ahLst/>
            <a:cxnLst/>
            <a:rect l="l" t="t" r="r" b="b"/>
            <a:pathLst>
              <a:path w="396240" h="394970">
                <a:moveTo>
                  <a:pt x="65938" y="0"/>
                </a:moveTo>
                <a:lnTo>
                  <a:pt x="0" y="0"/>
                </a:lnTo>
                <a:lnTo>
                  <a:pt x="0" y="33020"/>
                </a:lnTo>
                <a:lnTo>
                  <a:pt x="0" y="361950"/>
                </a:lnTo>
                <a:lnTo>
                  <a:pt x="0" y="394970"/>
                </a:lnTo>
                <a:lnTo>
                  <a:pt x="65938" y="394970"/>
                </a:lnTo>
                <a:lnTo>
                  <a:pt x="65938" y="361950"/>
                </a:lnTo>
                <a:lnTo>
                  <a:pt x="32969" y="361950"/>
                </a:lnTo>
                <a:lnTo>
                  <a:pt x="32969" y="33020"/>
                </a:lnTo>
                <a:lnTo>
                  <a:pt x="65938" y="33020"/>
                </a:lnTo>
                <a:lnTo>
                  <a:pt x="65938" y="0"/>
                </a:lnTo>
                <a:close/>
              </a:path>
              <a:path w="396240" h="394970">
                <a:moveTo>
                  <a:pt x="296710" y="65366"/>
                </a:moveTo>
                <a:lnTo>
                  <a:pt x="98907" y="65366"/>
                </a:lnTo>
                <a:lnTo>
                  <a:pt x="98907" y="96126"/>
                </a:lnTo>
                <a:lnTo>
                  <a:pt x="184454" y="197243"/>
                </a:lnTo>
                <a:lnTo>
                  <a:pt x="98907" y="298361"/>
                </a:lnTo>
                <a:lnTo>
                  <a:pt x="98907" y="329120"/>
                </a:lnTo>
                <a:lnTo>
                  <a:pt x="296710" y="329120"/>
                </a:lnTo>
                <a:lnTo>
                  <a:pt x="296710" y="263182"/>
                </a:lnTo>
                <a:lnTo>
                  <a:pt x="263740" y="263182"/>
                </a:lnTo>
                <a:lnTo>
                  <a:pt x="263740" y="296151"/>
                </a:lnTo>
                <a:lnTo>
                  <a:pt x="143954" y="296151"/>
                </a:lnTo>
                <a:lnTo>
                  <a:pt x="227647" y="197243"/>
                </a:lnTo>
                <a:lnTo>
                  <a:pt x="143954" y="98336"/>
                </a:lnTo>
                <a:lnTo>
                  <a:pt x="263740" y="98336"/>
                </a:lnTo>
                <a:lnTo>
                  <a:pt x="263740" y="131305"/>
                </a:lnTo>
                <a:lnTo>
                  <a:pt x="296710" y="131305"/>
                </a:lnTo>
                <a:lnTo>
                  <a:pt x="296710" y="65366"/>
                </a:lnTo>
                <a:close/>
              </a:path>
              <a:path w="396240" h="394970">
                <a:moveTo>
                  <a:pt x="395617" y="0"/>
                </a:moveTo>
                <a:lnTo>
                  <a:pt x="329679" y="0"/>
                </a:lnTo>
                <a:lnTo>
                  <a:pt x="329679" y="33020"/>
                </a:lnTo>
                <a:lnTo>
                  <a:pt x="362648" y="33020"/>
                </a:lnTo>
                <a:lnTo>
                  <a:pt x="362648" y="361950"/>
                </a:lnTo>
                <a:lnTo>
                  <a:pt x="329679" y="361950"/>
                </a:lnTo>
                <a:lnTo>
                  <a:pt x="329679" y="394970"/>
                </a:lnTo>
                <a:lnTo>
                  <a:pt x="395617" y="394970"/>
                </a:lnTo>
                <a:lnTo>
                  <a:pt x="395617" y="361950"/>
                </a:lnTo>
                <a:lnTo>
                  <a:pt x="395617" y="33020"/>
                </a:lnTo>
                <a:lnTo>
                  <a:pt x="395617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 sz="1132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571913" y="179884"/>
            <a:ext cx="991886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571913" y="179884"/>
            <a:ext cx="991886" cy="60299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684339" y="306483"/>
            <a:ext cx="847870" cy="361807"/>
          </a:xfrm>
          <a:prstGeom prst="rect">
            <a:avLst/>
          </a:prstGeom>
        </p:spPr>
        <p:txBody>
          <a:bodyPr vert="horz" wrap="square" lIns="0" tIns="15852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7" b="1" spc="10" dirty="0">
                <a:solidFill>
                  <a:srgbClr val="FEFEFE"/>
                </a:solidFill>
                <a:latin typeface="Arial"/>
                <a:cs typeface="Arial"/>
              </a:rPr>
              <a:t>9-sinf</a:t>
            </a:r>
            <a:endParaRPr sz="2247" dirty="0">
              <a:latin typeface="Arial"/>
              <a:cs typeface="Arial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278743" y="176838"/>
            <a:ext cx="685384" cy="685384"/>
            <a:chOff x="608994" y="708185"/>
            <a:chExt cx="518351" cy="518351"/>
          </a:xfrm>
        </p:grpSpPr>
        <p:sp>
          <p:nvSpPr>
            <p:cNvPr id="25" name="Oval 21"/>
            <p:cNvSpPr>
              <a:spLocks noChangeArrowheads="1"/>
            </p:cNvSpPr>
            <p:nvPr/>
          </p:nvSpPr>
          <p:spPr bwMode="auto">
            <a:xfrm>
              <a:off x="608994" y="708185"/>
              <a:ext cx="518351" cy="518351"/>
            </a:xfrm>
            <a:prstGeom prst="ellipse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43196" tIns="21598" rIns="43196" bIns="21598" numCol="1" anchor="t" anchorCtr="0" compatLnSpc="1">
              <a:prstTxWarp prst="textNoShape">
                <a:avLst/>
              </a:prstTxWarp>
            </a:bodyPr>
            <a:lstStyle/>
            <a:p>
              <a:pPr defTabSz="575936"/>
              <a:endParaRPr lang="en-US">
                <a:solidFill>
                  <a:srgbClr val="FFFFFF"/>
                </a:solidFill>
                <a:latin typeface="Open Sans Light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auto">
            <a:xfrm>
              <a:off x="733002" y="824246"/>
              <a:ext cx="270336" cy="286848"/>
            </a:xfrm>
            <a:custGeom>
              <a:avLst/>
              <a:gdLst>
                <a:gd name="T0" fmla="*/ 368 w 554"/>
                <a:gd name="T1" fmla="*/ 128 h 588"/>
                <a:gd name="T2" fmla="*/ 390 w 554"/>
                <a:gd name="T3" fmla="*/ 69 h 588"/>
                <a:gd name="T4" fmla="*/ 397 w 554"/>
                <a:gd name="T5" fmla="*/ 7 h 588"/>
                <a:gd name="T6" fmla="*/ 157 w 554"/>
                <a:gd name="T7" fmla="*/ 0 h 588"/>
                <a:gd name="T8" fmla="*/ 150 w 554"/>
                <a:gd name="T9" fmla="*/ 62 h 588"/>
                <a:gd name="T10" fmla="*/ 186 w 554"/>
                <a:gd name="T11" fmla="*/ 69 h 588"/>
                <a:gd name="T12" fmla="*/ 24 w 554"/>
                <a:gd name="T13" fmla="*/ 459 h 588"/>
                <a:gd name="T14" fmla="*/ 70 w 554"/>
                <a:gd name="T15" fmla="*/ 588 h 588"/>
                <a:gd name="T16" fmla="*/ 540 w 554"/>
                <a:gd name="T17" fmla="*/ 564 h 588"/>
                <a:gd name="T18" fmla="*/ 164 w 554"/>
                <a:gd name="T19" fmla="*/ 14 h 588"/>
                <a:gd name="T20" fmla="*/ 383 w 554"/>
                <a:gd name="T21" fmla="*/ 55 h 588"/>
                <a:gd name="T22" fmla="*/ 193 w 554"/>
                <a:gd name="T23" fmla="*/ 55 h 588"/>
                <a:gd name="T24" fmla="*/ 164 w 554"/>
                <a:gd name="T25" fmla="*/ 14 h 588"/>
                <a:gd name="T26" fmla="*/ 484 w 554"/>
                <a:gd name="T27" fmla="*/ 574 h 588"/>
                <a:gd name="T28" fmla="*/ 26 w 554"/>
                <a:gd name="T29" fmla="*/ 557 h 588"/>
                <a:gd name="T30" fmla="*/ 199 w 554"/>
                <a:gd name="T31" fmla="*/ 133 h 588"/>
                <a:gd name="T32" fmla="*/ 200 w 554"/>
                <a:gd name="T33" fmla="*/ 69 h 588"/>
                <a:gd name="T34" fmla="*/ 354 w 554"/>
                <a:gd name="T35" fmla="*/ 129 h 588"/>
                <a:gd name="T36" fmla="*/ 517 w 554"/>
                <a:gd name="T37" fmla="*/ 464 h 588"/>
                <a:gd name="T38" fmla="*/ 421 w 554"/>
                <a:gd name="T39" fmla="*/ 332 h 588"/>
                <a:gd name="T40" fmla="*/ 421 w 554"/>
                <a:gd name="T41" fmla="*/ 331 h 588"/>
                <a:gd name="T42" fmla="*/ 420 w 554"/>
                <a:gd name="T43" fmla="*/ 330 h 588"/>
                <a:gd name="T44" fmla="*/ 419 w 554"/>
                <a:gd name="T45" fmla="*/ 329 h 588"/>
                <a:gd name="T46" fmla="*/ 418 w 554"/>
                <a:gd name="T47" fmla="*/ 328 h 588"/>
                <a:gd name="T48" fmla="*/ 417 w 554"/>
                <a:gd name="T49" fmla="*/ 327 h 588"/>
                <a:gd name="T50" fmla="*/ 413 w 554"/>
                <a:gd name="T51" fmla="*/ 327 h 588"/>
                <a:gd name="T52" fmla="*/ 277 w 554"/>
                <a:gd name="T53" fmla="*/ 226 h 588"/>
                <a:gd name="T54" fmla="*/ 144 w 554"/>
                <a:gd name="T55" fmla="*/ 327 h 588"/>
                <a:gd name="T56" fmla="*/ 133 w 554"/>
                <a:gd name="T57" fmla="*/ 330 h 588"/>
                <a:gd name="T58" fmla="*/ 133 w 554"/>
                <a:gd name="T59" fmla="*/ 332 h 588"/>
                <a:gd name="T60" fmla="*/ 277 w 554"/>
                <a:gd name="T61" fmla="*/ 527 h 588"/>
                <a:gd name="T62" fmla="*/ 421 w 554"/>
                <a:gd name="T63" fmla="*/ 332 h 588"/>
                <a:gd name="T64" fmla="*/ 277 w 554"/>
                <a:gd name="T65" fmla="*/ 240 h 588"/>
                <a:gd name="T66" fmla="*/ 280 w 554"/>
                <a:gd name="T67" fmla="*/ 404 h 588"/>
                <a:gd name="T68" fmla="*/ 277 w 554"/>
                <a:gd name="T69" fmla="*/ 240 h 588"/>
                <a:gd name="T70" fmla="*/ 145 w 554"/>
                <a:gd name="T71" fmla="*/ 341 h 588"/>
                <a:gd name="T72" fmla="*/ 249 w 554"/>
                <a:gd name="T73" fmla="*/ 506 h 588"/>
                <a:gd name="T74" fmla="*/ 140 w 554"/>
                <a:gd name="T75" fmla="*/ 376 h 588"/>
                <a:gd name="T76" fmla="*/ 263 w 554"/>
                <a:gd name="T77" fmla="*/ 513 h 588"/>
                <a:gd name="T78" fmla="*/ 409 w 554"/>
                <a:gd name="T79" fmla="*/ 341 h 588"/>
                <a:gd name="T80" fmla="*/ 277 w 554"/>
                <a:gd name="T81" fmla="*/ 513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54" h="588">
                  <a:moveTo>
                    <a:pt x="530" y="458"/>
                  </a:moveTo>
                  <a:cubicBezTo>
                    <a:pt x="368" y="128"/>
                    <a:pt x="368" y="128"/>
                    <a:pt x="368" y="128"/>
                  </a:cubicBezTo>
                  <a:cubicBezTo>
                    <a:pt x="368" y="69"/>
                    <a:pt x="368" y="69"/>
                    <a:pt x="368" y="69"/>
                  </a:cubicBezTo>
                  <a:cubicBezTo>
                    <a:pt x="390" y="69"/>
                    <a:pt x="390" y="69"/>
                    <a:pt x="390" y="69"/>
                  </a:cubicBezTo>
                  <a:cubicBezTo>
                    <a:pt x="393" y="69"/>
                    <a:pt x="397" y="66"/>
                    <a:pt x="397" y="62"/>
                  </a:cubicBezTo>
                  <a:cubicBezTo>
                    <a:pt x="397" y="7"/>
                    <a:pt x="397" y="7"/>
                    <a:pt x="397" y="7"/>
                  </a:cubicBezTo>
                  <a:cubicBezTo>
                    <a:pt x="397" y="3"/>
                    <a:pt x="393" y="0"/>
                    <a:pt x="390" y="0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54" y="0"/>
                    <a:pt x="150" y="3"/>
                    <a:pt x="150" y="7"/>
                  </a:cubicBezTo>
                  <a:cubicBezTo>
                    <a:pt x="150" y="62"/>
                    <a:pt x="150" y="62"/>
                    <a:pt x="150" y="62"/>
                  </a:cubicBezTo>
                  <a:cubicBezTo>
                    <a:pt x="150" y="66"/>
                    <a:pt x="154" y="69"/>
                    <a:pt x="157" y="69"/>
                  </a:cubicBezTo>
                  <a:cubicBezTo>
                    <a:pt x="186" y="69"/>
                    <a:pt x="186" y="69"/>
                    <a:pt x="186" y="69"/>
                  </a:cubicBezTo>
                  <a:cubicBezTo>
                    <a:pt x="186" y="128"/>
                    <a:pt x="186" y="128"/>
                    <a:pt x="186" y="128"/>
                  </a:cubicBezTo>
                  <a:cubicBezTo>
                    <a:pt x="24" y="459"/>
                    <a:pt x="24" y="459"/>
                    <a:pt x="24" y="459"/>
                  </a:cubicBezTo>
                  <a:cubicBezTo>
                    <a:pt x="3" y="507"/>
                    <a:pt x="0" y="543"/>
                    <a:pt x="14" y="564"/>
                  </a:cubicBezTo>
                  <a:cubicBezTo>
                    <a:pt x="25" y="580"/>
                    <a:pt x="43" y="588"/>
                    <a:pt x="70" y="588"/>
                  </a:cubicBezTo>
                  <a:cubicBezTo>
                    <a:pt x="484" y="588"/>
                    <a:pt x="484" y="588"/>
                    <a:pt x="484" y="588"/>
                  </a:cubicBezTo>
                  <a:cubicBezTo>
                    <a:pt x="511" y="588"/>
                    <a:pt x="529" y="580"/>
                    <a:pt x="540" y="564"/>
                  </a:cubicBezTo>
                  <a:cubicBezTo>
                    <a:pt x="554" y="543"/>
                    <a:pt x="551" y="507"/>
                    <a:pt x="530" y="458"/>
                  </a:cubicBezTo>
                  <a:close/>
                  <a:moveTo>
                    <a:pt x="164" y="14"/>
                  </a:moveTo>
                  <a:cubicBezTo>
                    <a:pt x="383" y="14"/>
                    <a:pt x="383" y="14"/>
                    <a:pt x="383" y="14"/>
                  </a:cubicBezTo>
                  <a:cubicBezTo>
                    <a:pt x="383" y="55"/>
                    <a:pt x="383" y="55"/>
                    <a:pt x="383" y="55"/>
                  </a:cubicBezTo>
                  <a:cubicBezTo>
                    <a:pt x="361" y="55"/>
                    <a:pt x="361" y="55"/>
                    <a:pt x="361" y="55"/>
                  </a:cubicBezTo>
                  <a:cubicBezTo>
                    <a:pt x="193" y="55"/>
                    <a:pt x="193" y="55"/>
                    <a:pt x="193" y="55"/>
                  </a:cubicBezTo>
                  <a:cubicBezTo>
                    <a:pt x="164" y="55"/>
                    <a:pt x="164" y="55"/>
                    <a:pt x="164" y="55"/>
                  </a:cubicBezTo>
                  <a:lnTo>
                    <a:pt x="164" y="14"/>
                  </a:lnTo>
                  <a:close/>
                  <a:moveTo>
                    <a:pt x="528" y="557"/>
                  </a:moveTo>
                  <a:cubicBezTo>
                    <a:pt x="520" y="568"/>
                    <a:pt x="506" y="574"/>
                    <a:pt x="484" y="574"/>
                  </a:cubicBezTo>
                  <a:cubicBezTo>
                    <a:pt x="70" y="574"/>
                    <a:pt x="70" y="574"/>
                    <a:pt x="70" y="574"/>
                  </a:cubicBezTo>
                  <a:cubicBezTo>
                    <a:pt x="48" y="574"/>
                    <a:pt x="33" y="568"/>
                    <a:pt x="26" y="557"/>
                  </a:cubicBezTo>
                  <a:cubicBezTo>
                    <a:pt x="15" y="539"/>
                    <a:pt x="18" y="507"/>
                    <a:pt x="37" y="465"/>
                  </a:cubicBezTo>
                  <a:cubicBezTo>
                    <a:pt x="199" y="133"/>
                    <a:pt x="199" y="133"/>
                    <a:pt x="199" y="133"/>
                  </a:cubicBezTo>
                  <a:cubicBezTo>
                    <a:pt x="200" y="132"/>
                    <a:pt x="200" y="131"/>
                    <a:pt x="200" y="129"/>
                  </a:cubicBezTo>
                  <a:cubicBezTo>
                    <a:pt x="200" y="69"/>
                    <a:pt x="200" y="69"/>
                    <a:pt x="200" y="69"/>
                  </a:cubicBezTo>
                  <a:cubicBezTo>
                    <a:pt x="354" y="69"/>
                    <a:pt x="354" y="69"/>
                    <a:pt x="354" y="69"/>
                  </a:cubicBezTo>
                  <a:cubicBezTo>
                    <a:pt x="354" y="129"/>
                    <a:pt x="354" y="129"/>
                    <a:pt x="354" y="129"/>
                  </a:cubicBezTo>
                  <a:cubicBezTo>
                    <a:pt x="354" y="131"/>
                    <a:pt x="354" y="132"/>
                    <a:pt x="354" y="133"/>
                  </a:cubicBezTo>
                  <a:cubicBezTo>
                    <a:pt x="517" y="464"/>
                    <a:pt x="517" y="464"/>
                    <a:pt x="517" y="464"/>
                  </a:cubicBezTo>
                  <a:cubicBezTo>
                    <a:pt x="536" y="507"/>
                    <a:pt x="539" y="539"/>
                    <a:pt x="528" y="557"/>
                  </a:cubicBezTo>
                  <a:close/>
                  <a:moveTo>
                    <a:pt x="421" y="332"/>
                  </a:moveTo>
                  <a:cubicBezTo>
                    <a:pt x="421" y="332"/>
                    <a:pt x="421" y="332"/>
                    <a:pt x="421" y="332"/>
                  </a:cubicBezTo>
                  <a:cubicBezTo>
                    <a:pt x="421" y="331"/>
                    <a:pt x="421" y="331"/>
                    <a:pt x="421" y="331"/>
                  </a:cubicBezTo>
                  <a:cubicBezTo>
                    <a:pt x="421" y="331"/>
                    <a:pt x="420" y="331"/>
                    <a:pt x="420" y="330"/>
                  </a:cubicBezTo>
                  <a:cubicBezTo>
                    <a:pt x="420" y="330"/>
                    <a:pt x="420" y="330"/>
                    <a:pt x="420" y="330"/>
                  </a:cubicBezTo>
                  <a:cubicBezTo>
                    <a:pt x="420" y="330"/>
                    <a:pt x="420" y="329"/>
                    <a:pt x="420" y="329"/>
                  </a:cubicBezTo>
                  <a:cubicBezTo>
                    <a:pt x="419" y="329"/>
                    <a:pt x="419" y="329"/>
                    <a:pt x="419" y="329"/>
                  </a:cubicBezTo>
                  <a:cubicBezTo>
                    <a:pt x="419" y="329"/>
                    <a:pt x="419" y="328"/>
                    <a:pt x="419" y="328"/>
                  </a:cubicBezTo>
                  <a:cubicBezTo>
                    <a:pt x="418" y="328"/>
                    <a:pt x="418" y="328"/>
                    <a:pt x="418" y="328"/>
                  </a:cubicBezTo>
                  <a:cubicBezTo>
                    <a:pt x="418" y="328"/>
                    <a:pt x="418" y="328"/>
                    <a:pt x="418" y="328"/>
                  </a:cubicBezTo>
                  <a:cubicBezTo>
                    <a:pt x="417" y="327"/>
                    <a:pt x="417" y="327"/>
                    <a:pt x="417" y="327"/>
                  </a:cubicBezTo>
                  <a:cubicBezTo>
                    <a:pt x="417" y="327"/>
                    <a:pt x="416" y="327"/>
                    <a:pt x="416" y="327"/>
                  </a:cubicBezTo>
                  <a:cubicBezTo>
                    <a:pt x="415" y="327"/>
                    <a:pt x="414" y="327"/>
                    <a:pt x="413" y="327"/>
                  </a:cubicBezTo>
                  <a:cubicBezTo>
                    <a:pt x="390" y="329"/>
                    <a:pt x="368" y="335"/>
                    <a:pt x="348" y="345"/>
                  </a:cubicBezTo>
                  <a:cubicBezTo>
                    <a:pt x="333" y="277"/>
                    <a:pt x="293" y="226"/>
                    <a:pt x="277" y="226"/>
                  </a:cubicBezTo>
                  <a:cubicBezTo>
                    <a:pt x="262" y="226"/>
                    <a:pt x="215" y="271"/>
                    <a:pt x="204" y="341"/>
                  </a:cubicBezTo>
                  <a:cubicBezTo>
                    <a:pt x="185" y="333"/>
                    <a:pt x="165" y="328"/>
                    <a:pt x="144" y="327"/>
                  </a:cubicBezTo>
                  <a:cubicBezTo>
                    <a:pt x="144" y="326"/>
                    <a:pt x="143" y="326"/>
                    <a:pt x="142" y="325"/>
                  </a:cubicBezTo>
                  <a:cubicBezTo>
                    <a:pt x="138" y="324"/>
                    <a:pt x="134" y="326"/>
                    <a:pt x="133" y="330"/>
                  </a:cubicBezTo>
                  <a:cubicBezTo>
                    <a:pt x="133" y="330"/>
                    <a:pt x="133" y="331"/>
                    <a:pt x="133" y="331"/>
                  </a:cubicBezTo>
                  <a:cubicBezTo>
                    <a:pt x="133" y="332"/>
                    <a:pt x="133" y="332"/>
                    <a:pt x="133" y="332"/>
                  </a:cubicBezTo>
                  <a:cubicBezTo>
                    <a:pt x="128" y="346"/>
                    <a:pt x="126" y="361"/>
                    <a:pt x="126" y="376"/>
                  </a:cubicBezTo>
                  <a:cubicBezTo>
                    <a:pt x="126" y="460"/>
                    <a:pt x="194" y="527"/>
                    <a:pt x="277" y="527"/>
                  </a:cubicBezTo>
                  <a:cubicBezTo>
                    <a:pt x="360" y="527"/>
                    <a:pt x="428" y="460"/>
                    <a:pt x="428" y="376"/>
                  </a:cubicBezTo>
                  <a:cubicBezTo>
                    <a:pt x="428" y="361"/>
                    <a:pt x="425" y="346"/>
                    <a:pt x="421" y="332"/>
                  </a:cubicBezTo>
                  <a:cubicBezTo>
                    <a:pt x="421" y="332"/>
                    <a:pt x="421" y="332"/>
                    <a:pt x="421" y="332"/>
                  </a:cubicBezTo>
                  <a:close/>
                  <a:moveTo>
                    <a:pt x="277" y="240"/>
                  </a:moveTo>
                  <a:cubicBezTo>
                    <a:pt x="285" y="243"/>
                    <a:pt x="322" y="285"/>
                    <a:pt x="335" y="352"/>
                  </a:cubicBezTo>
                  <a:cubicBezTo>
                    <a:pt x="314" y="365"/>
                    <a:pt x="295" y="383"/>
                    <a:pt x="280" y="404"/>
                  </a:cubicBezTo>
                  <a:cubicBezTo>
                    <a:pt x="264" y="380"/>
                    <a:pt x="242" y="361"/>
                    <a:pt x="217" y="348"/>
                  </a:cubicBezTo>
                  <a:cubicBezTo>
                    <a:pt x="226" y="282"/>
                    <a:pt x="268" y="242"/>
                    <a:pt x="277" y="240"/>
                  </a:cubicBezTo>
                  <a:close/>
                  <a:moveTo>
                    <a:pt x="140" y="376"/>
                  </a:moveTo>
                  <a:cubicBezTo>
                    <a:pt x="140" y="364"/>
                    <a:pt x="142" y="352"/>
                    <a:pt x="145" y="341"/>
                  </a:cubicBezTo>
                  <a:cubicBezTo>
                    <a:pt x="197" y="345"/>
                    <a:pt x="244" y="373"/>
                    <a:pt x="272" y="417"/>
                  </a:cubicBezTo>
                  <a:cubicBezTo>
                    <a:pt x="257" y="444"/>
                    <a:pt x="249" y="474"/>
                    <a:pt x="249" y="506"/>
                  </a:cubicBezTo>
                  <a:cubicBezTo>
                    <a:pt x="249" y="507"/>
                    <a:pt x="249" y="509"/>
                    <a:pt x="249" y="510"/>
                  </a:cubicBezTo>
                  <a:cubicBezTo>
                    <a:pt x="187" y="497"/>
                    <a:pt x="140" y="442"/>
                    <a:pt x="140" y="376"/>
                  </a:cubicBezTo>
                  <a:close/>
                  <a:moveTo>
                    <a:pt x="277" y="513"/>
                  </a:moveTo>
                  <a:cubicBezTo>
                    <a:pt x="272" y="513"/>
                    <a:pt x="267" y="513"/>
                    <a:pt x="263" y="513"/>
                  </a:cubicBezTo>
                  <a:cubicBezTo>
                    <a:pt x="263" y="510"/>
                    <a:pt x="263" y="508"/>
                    <a:pt x="263" y="506"/>
                  </a:cubicBezTo>
                  <a:cubicBezTo>
                    <a:pt x="263" y="422"/>
                    <a:pt x="326" y="351"/>
                    <a:pt x="409" y="341"/>
                  </a:cubicBezTo>
                  <a:cubicBezTo>
                    <a:pt x="412" y="353"/>
                    <a:pt x="414" y="365"/>
                    <a:pt x="414" y="376"/>
                  </a:cubicBezTo>
                  <a:cubicBezTo>
                    <a:pt x="414" y="452"/>
                    <a:pt x="352" y="513"/>
                    <a:pt x="277" y="513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43196" tIns="21598" rIns="43196" bIns="21598" numCol="1" anchor="t" anchorCtr="0" compatLnSpc="1">
              <a:prstTxWarp prst="textNoShape">
                <a:avLst/>
              </a:prstTxWarp>
            </a:bodyPr>
            <a:lstStyle/>
            <a:p>
              <a:pPr defTabSz="575936"/>
              <a:endParaRPr lang="en-US">
                <a:solidFill>
                  <a:srgbClr val="FFFFFF"/>
                </a:solidFill>
                <a:latin typeface="Open Sans Light"/>
              </a:endParaRPr>
            </a:p>
          </p:txBody>
        </p:sp>
      </p:grp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871" y="2311959"/>
            <a:ext cx="1490479" cy="8947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51434" y="2056447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51433" y="1231501"/>
            <a:ext cx="343665" cy="67972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</p:spTree>
    <p:extLst>
      <p:ext uri="{BB962C8B-B14F-4D97-AF65-F5344CB8AC3E}">
        <p14:creationId xmlns:p14="http://schemas.microsoft.com/office/powerpoint/2010/main" val="840335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5589" y="84533"/>
            <a:ext cx="2160240" cy="38597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400" dirty="0"/>
              <a:t>2-masala </a:t>
            </a:r>
            <a:endParaRPr sz="2400" dirty="0"/>
          </a:p>
        </p:txBody>
      </p:sp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457" y="755948"/>
            <a:ext cx="4860540" cy="954107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Glikolizga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kislorodli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parchalanishga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3441" y="2340124"/>
                <a:ext cx="5112568" cy="30777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r>
                      <a:rPr lang="en-US" sz="14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𝐏</m:t>
                    </m:r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  <m:r>
                      <a:rPr lang="en-US" sz="14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+ </m:t>
                    </m:r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𝟐𝐀𝐃𝐅</m:t>
                    </m:r>
                    <m:r>
                      <a:rPr lang="en-US" sz="14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r>
                      <a:rPr lang="en-US" sz="14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𝟐𝐀𝐓𝐅</m:t>
                    </m:r>
                    <m:r>
                      <a:rPr lang="en-US" sz="1400" b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+ </m:t>
                    </m:r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𝐎</m:t>
                    </m:r>
                  </m:oMath>
                </a14:m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441" y="2340124"/>
                <a:ext cx="5112568" cy="3077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560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5589" y="84533"/>
            <a:ext cx="2160240" cy="385979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400" dirty="0"/>
              <a:t>2-masala </a:t>
            </a:r>
            <a:endParaRPr sz="2400" dirty="0"/>
          </a:p>
        </p:txBody>
      </p:sp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2843" y="584763"/>
            <a:ext cx="92018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2879" y="2546705"/>
                <a:ext cx="2538387" cy="26161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1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sSub>
                        <m:sSubPr>
                          <m:ctrlP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sub>
                      </m:sSub>
                      <m:sSub>
                        <m:sSubPr>
                          <m:ctrlP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r>
                        <a:rPr lang="en-US" sz="11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11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sSub>
                        <m:sSubPr>
                          <m:ctrlP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11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1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US" sz="11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𝑪</m:t>
                      </m:r>
                      <m:sSub>
                        <m:sSubPr>
                          <m:ctrlP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1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11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11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𝟕𝟐</m:t>
                      </m:r>
                      <m:r>
                        <a:rPr lang="en-US" sz="11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𝑨𝑻𝑭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879" y="2546705"/>
                <a:ext cx="2538387" cy="2616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Группа 7"/>
          <p:cNvGrpSpPr/>
          <p:nvPr/>
        </p:nvGrpSpPr>
        <p:grpSpPr>
          <a:xfrm>
            <a:off x="134848" y="949534"/>
            <a:ext cx="3765823" cy="1384995"/>
            <a:chOff x="134848" y="949534"/>
            <a:chExt cx="3765823" cy="138499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Прямоугольник 4"/>
                <p:cNvSpPr/>
                <p:nvPr/>
              </p:nvSpPr>
              <p:spPr>
                <a:xfrm>
                  <a:off x="134848" y="949534"/>
                  <a:ext cx="3765823" cy="1384995"/>
                </a:xfrm>
                <a:prstGeom prst="rect">
                  <a:avLst/>
                </a:prstGeom>
                <a:solidFill>
                  <a:srgbClr val="FFFF66"/>
                </a:solidFill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I-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Tayyorgarlik</a:t>
                  </a:r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: 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kraxmal</a:t>
                  </a:r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glukozaga</a:t>
                  </a:r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parchalangan</a:t>
                  </a:r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II-Anaerob:1mol          </a:t>
                  </a:r>
                  <a14:m>
                    <m:oMath xmlns:m="http://schemas.openxmlformats.org/officeDocument/2006/math"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</m:oMath>
                  </a14:m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4mol          X= 8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1mol         2ATF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4mol         X= 8 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III-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Aerob</a:t>
                  </a:r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:</a:t>
                  </a:r>
                  <a14:m>
                    <m:oMath xmlns:m="http://schemas.openxmlformats.org/officeDocument/2006/math"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 </m:t>
                      </m:r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𝑪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 </m:t>
                      </m:r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𝟑𝟔</m:t>
                      </m:r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𝑨𝑻𝑭</m:t>
                      </m:r>
                    </m:oMath>
                  </a14:m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4mol             X = 12            </a:t>
                  </a:r>
                  <a:endParaRPr lang="ru-RU" sz="1200" b="1" dirty="0"/>
                </a:p>
              </p:txBody>
            </p:sp>
          </mc:Choice>
          <mc:Fallback xmlns="">
            <p:sp>
              <p:nvSpPr>
                <p:cNvPr id="5" name="Прямоугольник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848" y="949534"/>
                  <a:ext cx="3765823" cy="138499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Минус 8"/>
            <p:cNvSpPr/>
            <p:nvPr/>
          </p:nvSpPr>
          <p:spPr>
            <a:xfrm>
              <a:off x="1369373" y="1426613"/>
              <a:ext cx="468052" cy="79849"/>
            </a:xfrm>
            <a:prstGeom prst="mathMinus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4383425" y="1639346"/>
            <a:ext cx="76014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95849" y="2088096"/>
            <a:ext cx="1624553" cy="1015663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</p:txBody>
      </p:sp>
      <p:sp>
        <p:nvSpPr>
          <p:cNvPr id="19" name="Минус 18"/>
          <p:cNvSpPr/>
          <p:nvPr/>
        </p:nvSpPr>
        <p:spPr>
          <a:xfrm>
            <a:off x="1354207" y="1618937"/>
            <a:ext cx="468052" cy="79849"/>
          </a:xfrm>
          <a:prstGeom prst="mathMinu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инус 19"/>
          <p:cNvSpPr/>
          <p:nvPr/>
        </p:nvSpPr>
        <p:spPr>
          <a:xfrm>
            <a:off x="1352895" y="1784409"/>
            <a:ext cx="468052" cy="79849"/>
          </a:xfrm>
          <a:prstGeom prst="mathMinu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инус 20"/>
          <p:cNvSpPr/>
          <p:nvPr/>
        </p:nvSpPr>
        <p:spPr>
          <a:xfrm>
            <a:off x="1369373" y="1244311"/>
            <a:ext cx="468052" cy="79849"/>
          </a:xfrm>
          <a:prstGeom prst="mathMinu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48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727597" y="53365"/>
            <a:ext cx="2088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1453" y="899964"/>
            <a:ext cx="4932548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Glikolizga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angidrid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ATF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27597" y="53365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2843" y="584763"/>
            <a:ext cx="920188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128056" y="946924"/>
            <a:ext cx="2713449" cy="1569660"/>
            <a:chOff x="89766" y="946924"/>
            <a:chExt cx="3014541" cy="15696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Прямоугольник 8"/>
                <p:cNvSpPr/>
                <p:nvPr/>
              </p:nvSpPr>
              <p:spPr>
                <a:xfrm>
                  <a:off x="89766" y="946924"/>
                  <a:ext cx="3014541" cy="1569660"/>
                </a:xfrm>
                <a:prstGeom prst="rect">
                  <a:avLst/>
                </a:prstGeom>
                <a:solidFill>
                  <a:srgbClr val="FFFF66"/>
                </a:solidFill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I-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Tayyorgarlik</a:t>
                  </a:r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: 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kraxmal</a:t>
                  </a:r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glukozaga</a:t>
                  </a:r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en-US" sz="1200" b="1" dirty="0" err="1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parchalangan</a:t>
                  </a:r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II-Anaerob:1mol          </a:t>
                  </a:r>
                  <a14:m>
                    <m:oMath xmlns:m="http://schemas.openxmlformats.org/officeDocument/2006/math"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r>
                        <a:rPr lang="en-US" sz="1200" b="1" i="1" dirty="0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 </m:t>
                      </m:r>
                    </m:oMath>
                  </a14:m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3mol          X= 6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1mol         2ATF  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3mol         X= 6 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1mol         2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𝑶</m:t>
                      </m:r>
                    </m:oMath>
                  </a14:m>
                  <a:endPara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3mol         X= 6         </a:t>
                  </a:r>
                  <a:endParaRPr lang="ru-RU" sz="1200" b="1" dirty="0"/>
                </a:p>
              </p:txBody>
            </p:sp>
          </mc:Choice>
          <mc:Fallback xmlns="">
            <p:sp>
              <p:nvSpPr>
                <p:cNvPr id="9" name="Прямоугольник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766" y="946924"/>
                  <a:ext cx="3014541" cy="156966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Минус 9"/>
            <p:cNvSpPr/>
            <p:nvPr/>
          </p:nvSpPr>
          <p:spPr>
            <a:xfrm>
              <a:off x="1493532" y="2326075"/>
              <a:ext cx="468052" cy="80446"/>
            </a:xfrm>
            <a:prstGeom prst="mathMinus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Минус 10"/>
            <p:cNvSpPr/>
            <p:nvPr/>
          </p:nvSpPr>
          <p:spPr>
            <a:xfrm>
              <a:off x="1504341" y="1432315"/>
              <a:ext cx="468052" cy="78467"/>
            </a:xfrm>
            <a:prstGeom prst="mathMinus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Минус 11"/>
            <p:cNvSpPr/>
            <p:nvPr/>
          </p:nvSpPr>
          <p:spPr>
            <a:xfrm>
              <a:off x="1504340" y="1612237"/>
              <a:ext cx="468052" cy="82858"/>
            </a:xfrm>
            <a:prstGeom prst="mathMinus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Минус 12"/>
            <p:cNvSpPr/>
            <p:nvPr/>
          </p:nvSpPr>
          <p:spPr>
            <a:xfrm>
              <a:off x="1504339" y="1773334"/>
              <a:ext cx="468052" cy="71305"/>
            </a:xfrm>
            <a:prstGeom prst="mathMinus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3883777" y="1151992"/>
            <a:ext cx="76014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9295" y="2618039"/>
                <a:ext cx="3609070" cy="430887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1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III-</a:t>
                </a:r>
                <a:r>
                  <a:rPr lang="en-US" sz="11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Aerob</a:t>
                </a:r>
                <a:r>
                  <a:rPr lang="en-US" sz="1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b>
                      <m:sSubPr>
                        <m:ctrlP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sSub>
                      <m:sSubPr>
                        <m:ctrlP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sSub>
                      <m:sSubPr>
                        <m:ctrlP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11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𝟒𝟐</m:t>
                    </m:r>
                    <m:sSub>
                      <m:sSubPr>
                        <m:ctrlP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1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𝑶</m:t>
                    </m:r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𝟑𝟔</m:t>
                    </m:r>
                    <m:r>
                      <a:rPr lang="en-US" sz="11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𝑨𝑻𝑭</m:t>
                    </m:r>
                  </m:oMath>
                </a14:m>
                <a:endParaRPr lang="en-US" sz="11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6mol         X=18,    Y=18,  Z=126,    W=108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95" y="2618039"/>
                <a:ext cx="3609070" cy="43088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Минус 17"/>
          <p:cNvSpPr/>
          <p:nvPr/>
        </p:nvSpPr>
        <p:spPr>
          <a:xfrm>
            <a:off x="1367557" y="1972154"/>
            <a:ext cx="421303" cy="71305"/>
          </a:xfrm>
          <a:prstGeom prst="mathMinu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Минус 18"/>
          <p:cNvSpPr/>
          <p:nvPr/>
        </p:nvSpPr>
        <p:spPr>
          <a:xfrm>
            <a:off x="1369881" y="2149284"/>
            <a:ext cx="421303" cy="71305"/>
          </a:xfrm>
          <a:prstGeom prst="mathMinu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инус 20"/>
          <p:cNvSpPr/>
          <p:nvPr/>
        </p:nvSpPr>
        <p:spPr>
          <a:xfrm>
            <a:off x="1174065" y="2908384"/>
            <a:ext cx="386977" cy="62389"/>
          </a:xfrm>
          <a:prstGeom prst="mathMinu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98943" y="1542329"/>
            <a:ext cx="2736304" cy="1015663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Sut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6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molekulasi-132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mol,karbonat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angidrid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18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ATF-114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18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sarflangan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5811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835609" y="56312"/>
            <a:ext cx="15039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861" y="1888802"/>
            <a:ext cx="1188132" cy="119080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7457" y="791952"/>
            <a:ext cx="4932548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Energetik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78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ATF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angidrid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Aniqlangchi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glikolizga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qanchasi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mahsulotlargacha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59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35609" y="56312"/>
            <a:ext cx="15039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55777" y="584763"/>
            <a:ext cx="1043876" cy="3077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YECHISH: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95758" y="1224000"/>
                <a:ext cx="5076564" cy="5232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Glukoza</a:t>
                </a:r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to‘liq</a:t>
                </a:r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parchalanganda</a:t>
                </a:r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38 ATF </a:t>
                </a:r>
                <a:r>
                  <a:rPr lang="en-US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1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sSub>
                      <m:sSubPr>
                        <m:ctrlP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1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14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58" y="1224000"/>
                <a:ext cx="5076564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195758" y="919770"/>
                <a:ext cx="5076564" cy="276999"/>
              </a:xfrm>
              <a:prstGeom prst="rect">
                <a:avLst/>
              </a:prstGeom>
              <a:solidFill>
                <a:srgbClr val="FFFF66"/>
              </a:solidFill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sz="1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𝟑𝟖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𝑷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+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𝟑𝟖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𝑨𝑫𝑭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=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𝟑𝟖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𝑨𝑻𝑭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+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𝟒𝟒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𝑶</m:t>
                    </m:r>
                  </m:oMath>
                </a14:m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58" y="919770"/>
                <a:ext cx="5076564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87437" y="1774451"/>
                <a:ext cx="1712216" cy="615553"/>
              </a:xfrm>
              <a:prstGeom prst="rect">
                <a:avLst/>
              </a:prstGeom>
              <a:solidFill>
                <a:srgbClr val="FFFF66"/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mol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</m:oMath>
                </a14:m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- 6</a:t>
                </a:r>
                <a14:m>
                  <m:oMath xmlns:m="http://schemas.openxmlformats.org/officeDocument/2006/math"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X – 12</a:t>
                </a:r>
              </a:p>
              <a:p>
                <a:r>
                  <a:rPr lang="en-US" sz="11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X = 2</a:t>
                </a:r>
                <a:endParaRPr lang="ru-RU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437" y="1774451"/>
                <a:ext cx="1712216" cy="61555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рямоугольник 23"/>
          <p:cNvSpPr/>
          <p:nvPr/>
        </p:nvSpPr>
        <p:spPr>
          <a:xfrm>
            <a:off x="276211" y="2403343"/>
            <a:ext cx="1723441" cy="446276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38=76</a:t>
            </a:r>
          </a:p>
          <a:p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78-76=2ATF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599805" y="1774451"/>
            <a:ext cx="8494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375669" y="2112965"/>
                <a:ext cx="3204356" cy="461665"/>
              </a:xfrm>
              <a:prstGeom prst="rect">
                <a:avLst/>
              </a:prstGeom>
              <a:solidFill>
                <a:srgbClr val="FFFF66"/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mol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sub>
                    </m:sSub>
                    <m:sSub>
                      <m:sSubPr>
                        <m:ctrlPr>
                          <a:rPr lang="en-US" sz="12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</m:oMath>
                </a14:m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parchalangan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mol-to‘liqsiz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2 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mol-to‘liq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parchalangan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5669" y="2112965"/>
                <a:ext cx="320435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5171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425" y="791952"/>
            <a:ext cx="5328592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6700"/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80minut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muskul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hujayralarida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90g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66700"/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glukozaning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70%i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to‘liq,qolgani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hisoblansa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ajralgan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(kJ)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parchalanganini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09" y="56312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551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35609" y="56312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5777" y="584763"/>
            <a:ext cx="920188" cy="3077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9443" y="912801"/>
            <a:ext cx="3780420" cy="830997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90g - 100%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g -  70%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63g (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90g-63g=27g (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       </a:t>
            </a:r>
            <a:endParaRPr lang="ru-RU" sz="12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9443" y="1764060"/>
            <a:ext cx="3780420" cy="1015663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180g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t.p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2800 kJ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ajraladi</a:t>
            </a:r>
            <a:endParaRPr lang="en-US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63 g – X kJ  = 980 kJ 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180g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t-siz.p-200 kJ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ajraladi</a:t>
            </a:r>
            <a:endParaRPr lang="en-US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27 g – X kJ =30 kJ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Jami: 980 + 30 = 1010 kJ   </a:t>
            </a:r>
            <a:endParaRPr lang="ru-RU" sz="1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3881" y="1430310"/>
            <a:ext cx="76014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59845" y="1957067"/>
            <a:ext cx="1673520" cy="769441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ajralgan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- 1010 kJ</a:t>
            </a:r>
          </a:p>
          <a:p>
            <a:r>
              <a:rPr lang="en-US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63 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100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425" y="791952"/>
            <a:ext cx="5328592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6700"/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parchalanganda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6400kJ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energiyasi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ajraladi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glukozaning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aerob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sharoitda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parchalanganda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ajralgan,ATF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to‘plangan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1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09" y="56312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94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835609" y="56312"/>
            <a:ext cx="1872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b="1" smtClean="0">
                <a:latin typeface="Arial" panose="020B0604020202020204" pitchFamily="34" charset="0"/>
                <a:cs typeface="Arial" panose="020B0604020202020204" pitchFamily="34" charset="0"/>
              </a:rPr>
              <a:t>-masala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5777" y="584763"/>
            <a:ext cx="920188" cy="30777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9443" y="912801"/>
            <a:ext cx="3780420" cy="461665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2800 kJ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bo‘ladi.1280 kJ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tarqaladi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</a:t>
            </a:r>
            <a:endParaRPr lang="ru-RU" sz="12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8132" y="1430310"/>
            <a:ext cx="3780420" cy="461665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600" indent="-228600">
              <a:buAutoNum type="arabicPeriod"/>
            </a:pP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2800 kJ - 1280 kJ (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issiqlik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14000 = X - 6400 kJ</a:t>
            </a:r>
            <a:endParaRPr lang="ru-RU" sz="1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3881" y="1430310"/>
            <a:ext cx="76014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950205" y="1820104"/>
            <a:ext cx="1629820" cy="600164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ATF da </a:t>
            </a:r>
            <a:r>
              <a:rPr lang="en-US" sz="1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to‘plangan</a:t>
            </a:r>
            <a:r>
              <a:rPr lang="en-U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7200 kJ.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0699" y="1950019"/>
            <a:ext cx="3780420" cy="461665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2800 kJ - 2600 kJ (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aerob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14000 kJ - X = 13000 kJ</a:t>
            </a:r>
            <a:endParaRPr lang="ru-RU" sz="1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7306" y="2450804"/>
            <a:ext cx="3780420" cy="646331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Aerob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ATF da 1440 kJ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to‘planadi</a:t>
            </a:r>
            <a:endParaRPr lang="en-US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2600 kJ - 1440 kJ </a:t>
            </a:r>
          </a:p>
          <a:p>
            <a:r>
              <a:rPr lang="en-US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13000 kJ = X = 7200 kJ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214445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417" y="50023"/>
            <a:ext cx="5544616" cy="447534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800" dirty="0" err="1"/>
              <a:t>Dars</a:t>
            </a:r>
            <a:r>
              <a:rPr lang="en-US" sz="2800" dirty="0"/>
              <a:t> </a:t>
            </a:r>
            <a:r>
              <a:rPr lang="en-US" sz="2800" dirty="0" err="1"/>
              <a:t>rejasi</a:t>
            </a:r>
            <a:endParaRPr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07417" y="1185684"/>
            <a:ext cx="28443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7593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cap="all" spc="-47" dirty="0" err="1">
                <a:solidFill>
                  <a:srgbClr val="0070C0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</a:rPr>
              <a:t>bugungi</a:t>
            </a:r>
            <a:r>
              <a:rPr lang="en-US" sz="2800" b="1" kern="0" cap="all" spc="-47" dirty="0">
                <a:solidFill>
                  <a:srgbClr val="0070C0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</a:rPr>
              <a:t> </a:t>
            </a:r>
            <a:r>
              <a:rPr lang="en-US" sz="2800" b="1" kern="0" cap="all" spc="-47" dirty="0" err="1">
                <a:solidFill>
                  <a:srgbClr val="0070C0"/>
                </a:solidFill>
                <a:latin typeface="Arial" pitchFamily="34" charset="0"/>
                <a:ea typeface="Open Sans" panose="020B0606030504020204" pitchFamily="34" charset="0"/>
                <a:cs typeface="Arial" pitchFamily="34" charset="0"/>
              </a:rPr>
              <a:t>darsimizda</a:t>
            </a:r>
            <a:r>
              <a:rPr kumimoji="0" lang="en-US" sz="2800" b="1" i="0" u="none" strike="noStrike" kern="0" cap="all" spc="-47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Open Sans" panose="020B0606030504020204" pitchFamily="34" charset="0"/>
                <a:cs typeface="Arial" pitchFamily="34" charset="0"/>
              </a:rPr>
              <a:t> </a:t>
            </a:r>
            <a:endParaRPr kumimoji="0" lang="uz-Cyrl-UZ" sz="2800" b="1" i="0" u="none" strike="noStrike" kern="0" cap="all" spc="-47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ea typeface="Open Sans" panose="020B0606030504020204" pitchFamily="34" charset="0"/>
              <a:cs typeface="Arial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2807717" y="786540"/>
            <a:ext cx="0" cy="2079623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807718" y="1689192"/>
            <a:ext cx="284431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defTabSz="575936">
              <a:spcAft>
                <a:spcPts val="94"/>
              </a:spcAft>
              <a:buFont typeface="Wingdings" panose="05000000000000000000" pitchFamily="2" charset="2"/>
              <a:buChar char="q"/>
              <a:defRPr/>
            </a:pP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Moddalar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energiya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almashinuviga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doir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namunaviy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masalalar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07717" y="739408"/>
            <a:ext cx="284431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defTabSz="575936">
              <a:spcAft>
                <a:spcPts val="94"/>
              </a:spcAft>
              <a:buFont typeface="Wingdings" panose="05000000000000000000" pitchFamily="2" charset="2"/>
              <a:buChar char="q"/>
              <a:defRPr/>
            </a:pP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Hujayrada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moddalar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energiya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almashinuviga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doir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bilimlarni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b="1" kern="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13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1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9879" y="99663"/>
            <a:ext cx="5512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575936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4"/>
              </a:spcAft>
              <a:buClrTx/>
              <a:buSzTx/>
              <a:buFontTx/>
              <a:buNone/>
              <a:tabLst/>
              <a:defRPr/>
            </a:pPr>
            <a:r>
              <a:rPr lang="en-US" sz="2000" b="1" kern="0" noProof="0" dirty="0" err="1">
                <a:latin typeface="Arial" pitchFamily="34" charset="0"/>
                <a:cs typeface="Arial" pitchFamily="34" charset="0"/>
              </a:rPr>
              <a:t>Mustaqil</a:t>
            </a:r>
            <a:r>
              <a:rPr lang="en-US" sz="2000" b="1" kern="0" noProof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kern="0" noProof="0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2000" b="1" kern="0" noProof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kern="0" noProof="0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2000" b="1" kern="0" noProof="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kern="0" noProof="0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2000" b="1" kern="0" noProof="0" dirty="0">
                <a:latin typeface="Arial" pitchFamily="34" charset="0"/>
                <a:cs typeface="Arial" pitchFamily="34" charset="0"/>
              </a:rPr>
              <a:t> 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457" y="791038"/>
            <a:ext cx="51070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30-31-32 - §.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Mavzularini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takrorlang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44000" indent="-1714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Mavzulardagi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atamalarga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768" y="2090192"/>
            <a:ext cx="625769" cy="9566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869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585" y="647936"/>
            <a:ext cx="2632286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35508" y="1257663"/>
            <a:ext cx="1619881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Assimilyatsiya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9485" y="2389370"/>
            <a:ext cx="201622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Plastik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07516" y="1836612"/>
            <a:ext cx="1475866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Anabolizm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753" y="1257663"/>
            <a:ext cx="1669047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Dissimilyatsiya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75769" y="1839619"/>
            <a:ext cx="1279517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Katabolizm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32040" y="2389370"/>
            <a:ext cx="230543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Energetik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endParaRPr lang="ru-RU" sz="1600" b="1" dirty="0"/>
          </a:p>
        </p:txBody>
      </p:sp>
      <p:cxnSp>
        <p:nvCxnSpPr>
          <p:cNvPr id="12" name="Прямая соединительная линия 11"/>
          <p:cNvCxnSpPr>
            <a:stCxn id="2" idx="2"/>
            <a:endCxn id="3" idx="0"/>
          </p:cNvCxnSpPr>
          <p:nvPr/>
        </p:nvCxnSpPr>
        <p:spPr>
          <a:xfrm flipH="1">
            <a:off x="1745449" y="1017268"/>
            <a:ext cx="1190279" cy="240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2" idx="2"/>
          </p:cNvCxnSpPr>
          <p:nvPr/>
        </p:nvCxnSpPr>
        <p:spPr>
          <a:xfrm>
            <a:off x="2935728" y="1017268"/>
            <a:ext cx="1168133" cy="240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ject 2"/>
          <p:cNvSpPr txBox="1">
            <a:spLocks noGrp="1"/>
          </p:cNvSpPr>
          <p:nvPr>
            <p:ph type="title"/>
          </p:nvPr>
        </p:nvSpPr>
        <p:spPr>
          <a:xfrm>
            <a:off x="431453" y="170864"/>
            <a:ext cx="5076564" cy="262868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1600" dirty="0" err="1"/>
              <a:t>O‘tilgan</a:t>
            </a:r>
            <a:r>
              <a:rPr lang="en-US" sz="1600" dirty="0"/>
              <a:t> </a:t>
            </a:r>
            <a:r>
              <a:rPr lang="en-US" sz="1600" dirty="0" err="1"/>
              <a:t>mavzuni</a:t>
            </a:r>
            <a:r>
              <a:rPr lang="en-US" sz="1600" dirty="0"/>
              <a:t> </a:t>
            </a:r>
            <a:r>
              <a:rPr lang="en-US" sz="1600" dirty="0" err="1"/>
              <a:t>mustahkamlash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69539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15429" y="647936"/>
            <a:ext cx="2988332" cy="954107"/>
          </a:xfrm>
          <a:prstGeom prst="rect">
            <a:avLst/>
          </a:prstGeom>
          <a:solidFill>
            <a:srgbClr val="FFFF99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Energetik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katabolizm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Hujayrada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boradigan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dissimilyatsiya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katabolizm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ham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0106" y="1764060"/>
            <a:ext cx="2690160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Oqsillarni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aminokislotalarga</a:t>
            </a:r>
            <a:endParaRPr lang="ru-RU" sz="14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445" y="601045"/>
            <a:ext cx="2088232" cy="10055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69166" y="2188322"/>
            <a:ext cx="2680857" cy="307777"/>
          </a:xfrm>
          <a:prstGeom prst="rect">
            <a:avLst/>
          </a:prstGeom>
          <a:solidFill>
            <a:srgbClr val="FF7C8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Kraxmal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glukozaga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70060" y="2614416"/>
            <a:ext cx="3456384" cy="307777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Yog‘lar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kislotasi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glitseringacha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95849" y="1674087"/>
            <a:ext cx="566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ATF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408113" y="156376"/>
            <a:ext cx="5076564" cy="262868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1600" dirty="0" err="1"/>
              <a:t>O‘tilgan</a:t>
            </a:r>
            <a:r>
              <a:rPr lang="en-US" sz="1600" dirty="0"/>
              <a:t> </a:t>
            </a:r>
            <a:r>
              <a:rPr lang="en-US" sz="1600" dirty="0" err="1"/>
              <a:t>mavzuni</a:t>
            </a:r>
            <a:r>
              <a:rPr lang="en-US" sz="1600" dirty="0"/>
              <a:t> </a:t>
            </a:r>
            <a:r>
              <a:rPr lang="en-US" sz="1600" dirty="0" err="1"/>
              <a:t>mustahkamlash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3751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27428" y="700262"/>
            <a:ext cx="4392488" cy="338554"/>
          </a:xfrm>
          <a:prstGeom prst="rect">
            <a:avLst/>
          </a:prstGeom>
          <a:solidFill>
            <a:srgbClr val="66FF6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Energiya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almashinuvi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jarayoni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49729" y="1307127"/>
            <a:ext cx="2347887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4600" y="2357254"/>
            <a:ext cx="3978145" cy="338554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Kislorodli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aerob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parchalanish</a:t>
            </a:r>
            <a:endParaRPr lang="ru-RU" sz="16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65410" y="1867134"/>
            <a:ext cx="4716524" cy="33855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Glikoliz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kislorodsiz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anaerob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parchalanish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/>
          </a:p>
        </p:txBody>
      </p:sp>
      <p:sp>
        <p:nvSpPr>
          <p:cNvPr id="7" name="object 2"/>
          <p:cNvSpPr txBox="1">
            <a:spLocks noGrp="1"/>
          </p:cNvSpPr>
          <p:nvPr>
            <p:ph type="title"/>
          </p:nvPr>
        </p:nvSpPr>
        <p:spPr>
          <a:xfrm>
            <a:off x="408113" y="163996"/>
            <a:ext cx="5076564" cy="262868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1600" dirty="0" err="1"/>
              <a:t>O‘tilgan</a:t>
            </a:r>
            <a:r>
              <a:rPr lang="en-US" sz="1600" dirty="0"/>
              <a:t> </a:t>
            </a:r>
            <a:r>
              <a:rPr lang="en-US" sz="1600" dirty="0" err="1"/>
              <a:t>mavzuni</a:t>
            </a:r>
            <a:r>
              <a:rPr lang="en-US" sz="1600" dirty="0"/>
              <a:t> </a:t>
            </a:r>
            <a:r>
              <a:rPr lang="en-US" sz="1600" dirty="0" err="1"/>
              <a:t>mustahkamlash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5338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1453" y="105652"/>
            <a:ext cx="5076564" cy="262868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1600" dirty="0" err="1"/>
              <a:t>O‘tilgan</a:t>
            </a:r>
            <a:r>
              <a:rPr lang="en-US" sz="1600" dirty="0"/>
              <a:t> </a:t>
            </a:r>
            <a:r>
              <a:rPr lang="en-US" sz="1600" dirty="0" err="1"/>
              <a:t>mavzuni</a:t>
            </a:r>
            <a:r>
              <a:rPr lang="en-US" sz="1600" dirty="0"/>
              <a:t> </a:t>
            </a:r>
            <a:r>
              <a:rPr lang="en-US" sz="1600" dirty="0" err="1"/>
              <a:t>mustahkamlash</a:t>
            </a:r>
            <a:endParaRPr lang="en-US" sz="1600" dirty="0"/>
          </a:p>
        </p:txBody>
      </p:sp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097798"/>
                  </p:ext>
                </p:extLst>
              </p:nvPr>
            </p:nvGraphicFramePr>
            <p:xfrm>
              <a:off x="133974" y="584122"/>
              <a:ext cx="5508614" cy="2212068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404159">
                      <a:extLst>
                        <a:ext uri="{9D8B030D-6E8A-4147-A177-3AD203B41FA5}">
                          <a16:colId xmlns:a16="http://schemas.microsoft.com/office/drawing/2014/main" val="3904802706"/>
                        </a:ext>
                      </a:extLst>
                    </a:gridCol>
                    <a:gridCol w="2010428">
                      <a:extLst>
                        <a:ext uri="{9D8B030D-6E8A-4147-A177-3AD203B41FA5}">
                          <a16:colId xmlns:a16="http://schemas.microsoft.com/office/drawing/2014/main" val="2254998217"/>
                        </a:ext>
                      </a:extLst>
                    </a:gridCol>
                    <a:gridCol w="1476164">
                      <a:extLst>
                        <a:ext uri="{9D8B030D-6E8A-4147-A177-3AD203B41FA5}">
                          <a16:colId xmlns:a16="http://schemas.microsoft.com/office/drawing/2014/main" val="1864373625"/>
                        </a:ext>
                      </a:extLst>
                    </a:gridCol>
                    <a:gridCol w="617863">
                      <a:extLst>
                        <a:ext uri="{9D8B030D-6E8A-4147-A177-3AD203B41FA5}">
                          <a16:colId xmlns:a16="http://schemas.microsoft.com/office/drawing/2014/main" val="3024244956"/>
                        </a:ext>
                      </a:extLst>
                    </a:gridCol>
                  </a:tblGrid>
                  <a:tr h="595494"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Energiya</a:t>
                          </a: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almashinuvi</a:t>
                          </a: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bosqichlari</a:t>
                          </a:r>
                          <a:endParaRPr lang="ru-RU" sz="1100" b="1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Reaksiya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Hosil</a:t>
                          </a: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bo‘lgan</a:t>
                          </a: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energiya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ATF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92101252"/>
                      </a:ext>
                    </a:extLst>
                  </a:tr>
                  <a:tr h="398900"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Tayyorgarlik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Murakkab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birikmalar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oddiy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birikmalarga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parchalanadi</a:t>
                          </a:r>
                          <a:endParaRPr lang="ru-RU" sz="11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Issiqlik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sifatida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tarqalib</a:t>
                          </a:r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ketadi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48373580"/>
                      </a:ext>
                    </a:extLst>
                  </a:tr>
                  <a:tr h="548244"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Anaerob</a:t>
                          </a: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parchalanish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just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1100" b="0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12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r>
                                <a:rPr lang="en-US" sz="1100" b="0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 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𝑃</m:t>
                              </m:r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lang="en-US" sz="1100" b="0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+ 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𝐴𝐷𝐹</m:t>
                              </m:r>
                              <m:r>
                                <a:rPr lang="en-US" sz="1100" b="0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= 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n-US" sz="1100" b="0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 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𝐴𝑇𝐹</m:t>
                              </m:r>
                              <m:r>
                                <a:rPr lang="en-US" sz="1100" b="0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 + </m:t>
                              </m:r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100" b="0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100" b="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oMath>
                          </a14:m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.  </a:t>
                          </a: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200</a:t>
                          </a:r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kJ</a:t>
                          </a:r>
                        </a:p>
                        <a:p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40% </a:t>
                          </a:r>
                          <a:r>
                            <a:rPr lang="en-US" sz="1100" b="0" baseline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to‘planadi</a:t>
                          </a:r>
                          <a:endParaRPr lang="en-US" sz="1100" b="0" baseline="0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60% </a:t>
                          </a:r>
                          <a:r>
                            <a:rPr lang="en-US" sz="1100" b="0" baseline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tarqaladi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baseline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mol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1660522"/>
                      </a:ext>
                    </a:extLst>
                  </a:tr>
                  <a:tr h="59549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Aerob</a:t>
                          </a:r>
                          <a:r>
                            <a:rPr lang="en-US" sz="11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parchalanish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100" b="0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3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6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+ 6</m:t>
                                </m:r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+36</m:t>
                                </m:r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3</m:t>
                                    </m:r>
                                  </m:sub>
                                </m:sSub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𝑃</m:t>
                                </m:r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4</m:t>
                                    </m:r>
                                  </m:sub>
                                </m:sSub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+ 36</m:t>
                                </m:r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𝐴𝐷𝐹</m:t>
                                </m:r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= 6</m:t>
                                </m:r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+ 36</m:t>
                                </m:r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𝐴𝑇𝐹</m:t>
                                </m:r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+ 42</m:t>
                                </m:r>
                                <m:sSub>
                                  <m:sSubPr>
                                    <m:ctrlP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en-US" sz="1100" b="0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1100" b="0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𝑂</m:t>
                                </m:r>
                              </m:oMath>
                            </m:oMathPara>
                          </a14:m>
                          <a:endParaRPr lang="ru-RU" sz="11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2600</a:t>
                          </a:r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kJ</a:t>
                          </a:r>
                        </a:p>
                        <a:p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1440kJ </a:t>
                          </a:r>
                          <a:r>
                            <a:rPr lang="en-US" sz="1100" b="0" baseline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ATFga</a:t>
                          </a:r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bog‘</a:t>
                          </a:r>
                        </a:p>
                        <a:p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1160kJ </a:t>
                          </a:r>
                          <a:r>
                            <a:rPr lang="en-US" sz="1100" b="0" baseline="0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issiqlik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36</a:t>
                          </a:r>
                          <a:r>
                            <a:rPr lang="en-US" sz="1100" b="0" baseline="0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mol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7200222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Таблица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9097798"/>
                  </p:ext>
                </p:extLst>
              </p:nvPr>
            </p:nvGraphicFramePr>
            <p:xfrm>
              <a:off x="133974" y="584122"/>
              <a:ext cx="5508614" cy="2530720"/>
            </p:xfrm>
            <a:graphic>
              <a:graphicData uri="http://schemas.openxmlformats.org/drawingml/2006/table">
                <a:tbl>
                  <a:tblPr firstRow="1" bandRow="1">
                    <a:tableStyleId>{69CF1AB2-1976-4502-BF36-3FF5EA218861}</a:tableStyleId>
                  </a:tblPr>
                  <a:tblGrid>
                    <a:gridCol w="1404159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904802706"/>
                        </a:ext>
                      </a:extLst>
                    </a:gridCol>
                    <a:gridCol w="2010428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254998217"/>
                        </a:ext>
                      </a:extLst>
                    </a:gridCol>
                    <a:gridCol w="147616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864373625"/>
                        </a:ext>
                      </a:extLst>
                    </a:gridCol>
                    <a:gridCol w="617863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024244956"/>
                        </a:ext>
                      </a:extLst>
                    </a:gridCol>
                  </a:tblGrid>
                  <a:tr h="595494"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Energiya</a:t>
                          </a: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almashinuvi</a:t>
                          </a: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bosqichlari</a:t>
                          </a:r>
                          <a:endParaRPr lang="ru-RU" sz="1100" b="1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Reaksiya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Hosil</a:t>
                          </a: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bo‘lgan</a:t>
                          </a: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energiya</a:t>
                          </a:r>
                          <a:endParaRPr lang="ru-RU" sz="11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ATF</a:t>
                          </a:r>
                          <a:endParaRPr lang="ru-RU" sz="11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4092101252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Tayyorgarlik</a:t>
                          </a:r>
                          <a:endParaRPr lang="ru-RU" sz="11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Murakkab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birikmalar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oddiy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birikmalarga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parchalanadi</a:t>
                          </a:r>
                          <a:endParaRPr lang="ru-RU" sz="11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Issiqlik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sifatida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tarqalib</a:t>
                          </a:r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ketadi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248373580"/>
                      </a:ext>
                    </a:extLst>
                  </a:tr>
                  <a:tr h="594360">
                    <a:tc>
                      <a:txBody>
                        <a:bodyPr/>
                        <a:lstStyle/>
                        <a:p>
                          <a:pPr marL="0" marR="0" indent="0" algn="ctr" defTabSz="575936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Anaerob</a:t>
                          </a: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parchalanish</a:t>
                          </a:r>
                          <a:endParaRPr lang="ru-RU" sz="11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0000" t="-174227" r="-104242" b="-1546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200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kJ</a:t>
                          </a:r>
                        </a:p>
                        <a:p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40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% </a:t>
                          </a:r>
                          <a:r>
                            <a:rPr lang="en-US" sz="1100" b="0" baseline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to‘planadi</a:t>
                          </a:r>
                          <a:endParaRPr lang="en-US" sz="1100" b="0" baseline="0" dirty="0" smtClean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60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% </a:t>
                          </a:r>
                          <a:r>
                            <a:rPr lang="en-US" sz="1100" b="0" baseline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tarqaladi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0" baseline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mol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4261660522"/>
                      </a:ext>
                    </a:extLst>
                  </a:tr>
                  <a:tr h="9141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Aerob</a:t>
                          </a:r>
                          <a:r>
                            <a:rPr lang="en-US" sz="1100" b="1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en-US" sz="1100" b="1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parchalanish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>
                        <a:solidFill>
                          <a:srgbClr val="FFFF66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70000" t="-177333" r="-10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2600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kJ</a:t>
                          </a:r>
                        </a:p>
                        <a:p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1440kJ </a:t>
                          </a:r>
                          <a:r>
                            <a:rPr lang="en-US" sz="1100" b="0" baseline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ATFga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bog‘</a:t>
                          </a:r>
                        </a:p>
                        <a:p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1160kJ </a:t>
                          </a:r>
                          <a:r>
                            <a:rPr lang="en-US" sz="1100" b="0" baseline="0" dirty="0" err="1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issiqlik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100" b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36</a:t>
                          </a:r>
                          <a:r>
                            <a:rPr lang="en-US" sz="1100" b="0" baseline="0" dirty="0" smtClean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mol</a:t>
                          </a:r>
                          <a:endParaRPr lang="ru-RU" sz="11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>
                        <a:solidFill>
                          <a:srgbClr val="DBF084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47200222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9407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413" y="139432"/>
            <a:ext cx="5580620" cy="262868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1600" dirty="0" err="1"/>
              <a:t>O‘tilgan</a:t>
            </a:r>
            <a:r>
              <a:rPr lang="en-US" sz="1600" dirty="0"/>
              <a:t> </a:t>
            </a:r>
            <a:r>
              <a:rPr lang="en-US" sz="1600" dirty="0" err="1"/>
              <a:t>mavzuni</a:t>
            </a:r>
            <a:r>
              <a:rPr lang="en-US" sz="1600" dirty="0"/>
              <a:t> </a:t>
            </a:r>
            <a:r>
              <a:rPr lang="en-US" sz="1600" dirty="0" err="1"/>
              <a:t>mustahkamlash</a:t>
            </a:r>
            <a:r>
              <a:rPr lang="en-US" sz="1600" dirty="0"/>
              <a:t> </a:t>
            </a:r>
          </a:p>
        </p:txBody>
      </p:sp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323441" y="804073"/>
            <a:ext cx="5220580" cy="1667870"/>
            <a:chOff x="323441" y="804073"/>
            <a:chExt cx="5220580" cy="166787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23441" y="804073"/>
              <a:ext cx="5220580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Glukoza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to‘liq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parchalanganda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+ 36 = 38 ATF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hosil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bo‘ladi</a:t>
              </a:r>
              <a:r>
                <a:rPr lang="en-US" sz="1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27497" y="1311978"/>
              <a:ext cx="4212468" cy="307777"/>
            </a:xfrm>
            <a:prstGeom prst="rect">
              <a:avLst/>
            </a:prstGeom>
            <a:solidFill>
              <a:srgbClr val="FFFF66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38 x 40 = 1520 kJ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energiya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ATFda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to‘planadi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ru-RU" sz="1400" b="1" dirty="0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39465" y="1948723"/>
              <a:ext cx="4788532" cy="523220"/>
            </a:xfrm>
            <a:prstGeom prst="rect">
              <a:avLst/>
            </a:prstGeom>
            <a:solidFill>
              <a:srgbClr val="66FF66"/>
            </a:solidFill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Glukoza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to‘liq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parchalanganda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200 + 2600 = 2800 kJ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hosil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4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bo‘ladi</a:t>
              </a:r>
              <a:r>
                <a:rPr lang="en-US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566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413" y="47099"/>
            <a:ext cx="5580620" cy="447534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800" dirty="0"/>
              <a:t>1-masala </a:t>
            </a:r>
            <a:endParaRPr sz="2800" dirty="0"/>
          </a:p>
        </p:txBody>
      </p:sp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3657" y="680485"/>
            <a:ext cx="4510324" cy="11695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Glikolizga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kislorodli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parchalanishga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66700"/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karbonat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angidrid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ATF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985067" y="1909013"/>
            <a:ext cx="1992704" cy="1178438"/>
            <a:chOff x="44758" y="376379"/>
            <a:chExt cx="2615655" cy="2106140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6517" y="734730"/>
              <a:ext cx="2367065" cy="1747789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Прямоугольник 7"/>
                <p:cNvSpPr/>
                <p:nvPr/>
              </p:nvSpPr>
              <p:spPr>
                <a:xfrm>
                  <a:off x="44758" y="1365729"/>
                  <a:ext cx="846707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𝑪</m:t>
                            </m:r>
                          </m:e>
                          <m:sub>
                            <m: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𝟔</m:t>
                            </m:r>
                          </m:sub>
                        </m:sSub>
                        <m:sSub>
                          <m:sSubPr>
                            <m:ctrlP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𝑯</m:t>
                            </m:r>
                          </m:e>
                          <m:sub>
                            <m: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𝟏𝟐</m:t>
                            </m:r>
                          </m:sub>
                        </m:sSub>
                        <m:sSub>
                          <m:sSubPr>
                            <m:ctrlP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𝑶</m:t>
                            </m:r>
                          </m:e>
                          <m:sub>
                            <m:r>
                              <a:rPr lang="en-US" sz="12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𝟔</m:t>
                            </m:r>
                          </m:sub>
                        </m:sSub>
                      </m:oMath>
                    </m:oMathPara>
                  </a14:m>
                  <a:endParaRPr lang="ru-RU" b="1" dirty="0"/>
                </a:p>
              </p:txBody>
            </p:sp>
          </mc:Choice>
          <mc:Fallback xmlns="">
            <p:sp>
              <p:nvSpPr>
                <p:cNvPr id="8" name="Прямоугольник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58" y="1365729"/>
                  <a:ext cx="846707" cy="276999"/>
                </a:xfrm>
                <a:prstGeom prst="rect">
                  <a:avLst/>
                </a:prstGeom>
                <a:blipFill>
                  <a:blip r:embed="rId3"/>
                  <a:stretch>
                    <a:fillRect r="-15238" b="-7200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Прямоугольник 8"/>
            <p:cNvSpPr/>
            <p:nvPr/>
          </p:nvSpPr>
          <p:spPr>
            <a:xfrm>
              <a:off x="537042" y="1007378"/>
              <a:ext cx="70884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glikoliz</a:t>
              </a:r>
              <a:endParaRPr lang="ru-RU" b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Прямоугольник 9"/>
                <p:cNvSpPr/>
                <p:nvPr/>
              </p:nvSpPr>
              <p:spPr>
                <a:xfrm>
                  <a:off x="725738" y="376379"/>
                  <a:ext cx="553357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𝐀𝐓𝐅</m:t>
                        </m:r>
                        <m:r>
                          <a:rPr lang="en-US" sz="1200" b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0" name="Прямоугольник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738" y="376379"/>
                  <a:ext cx="553357" cy="276999"/>
                </a:xfrm>
                <a:prstGeom prst="rect">
                  <a:avLst/>
                </a:prstGeom>
                <a:blipFill>
                  <a:blip r:embed="rId4"/>
                  <a:stretch>
                    <a:fillRect r="-2899" b="-57692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Прямоугольник 10"/>
            <p:cNvSpPr/>
            <p:nvPr/>
          </p:nvSpPr>
          <p:spPr>
            <a:xfrm>
              <a:off x="1680658" y="603136"/>
              <a:ext cx="97975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sitoplazma</a:t>
              </a:r>
              <a:endParaRPr lang="ru-RU" b="1" dirty="0"/>
            </a:p>
          </p:txBody>
        </p:sp>
        <p:sp>
          <p:nvSpPr>
            <p:cNvPr id="12" name="Молния 11"/>
            <p:cNvSpPr/>
            <p:nvPr/>
          </p:nvSpPr>
          <p:spPr>
            <a:xfrm rot="20143361" flipV="1">
              <a:off x="791191" y="772730"/>
              <a:ext cx="305736" cy="275732"/>
            </a:xfrm>
            <a:prstGeom prst="lightningBolt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156277" y="1251283"/>
              <a:ext cx="331945" cy="3071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7809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413" y="47099"/>
            <a:ext cx="5580620" cy="447534"/>
          </a:xfrm>
          <a:prstGeom prst="rect">
            <a:avLst/>
          </a:prstGeom>
        </p:spPr>
        <p:txBody>
          <a:bodyPr vert="horz" wrap="square" lIns="0" tIns="16486" rIns="0" bIns="0" rtlCol="0" anchor="ctr">
            <a:spAutoFit/>
          </a:bodyPr>
          <a:lstStyle/>
          <a:p>
            <a:pPr marL="12681">
              <a:lnSpc>
                <a:spcPct val="100000"/>
              </a:lnSpc>
              <a:spcBef>
                <a:spcPts val="130"/>
              </a:spcBef>
            </a:pPr>
            <a:r>
              <a:rPr lang="en-US" sz="2800" dirty="0"/>
              <a:t>1-masala </a:t>
            </a:r>
            <a:endParaRPr sz="2800" dirty="0"/>
          </a:p>
        </p:txBody>
      </p:sp>
      <p:sp>
        <p:nvSpPr>
          <p:cNvPr id="24" name="Freeform 105">
            <a:extLst>
              <a:ext uri="{FF2B5EF4-FFF2-40B4-BE49-F238E27FC236}">
                <a16:creationId xmlns:a16="http://schemas.microsoft.com/office/drawing/2014/main" id="{958BDEDB-0A0D-4F5A-A9B9-99ACA3199C62}"/>
              </a:ext>
            </a:extLst>
          </p:cNvPr>
          <p:cNvSpPr>
            <a:spLocks noEditPoints="1"/>
          </p:cNvSpPr>
          <p:nvPr/>
        </p:nvSpPr>
        <p:spPr bwMode="auto">
          <a:xfrm>
            <a:off x="553765" y="1062365"/>
            <a:ext cx="239784" cy="342611"/>
          </a:xfrm>
          <a:custGeom>
            <a:avLst/>
            <a:gdLst>
              <a:gd name="T0" fmla="*/ 473 w 478"/>
              <a:gd name="T1" fmla="*/ 39 h 633"/>
              <a:gd name="T2" fmla="*/ 239 w 478"/>
              <a:gd name="T3" fmla="*/ 0 h 633"/>
              <a:gd name="T4" fmla="*/ 239 w 478"/>
              <a:gd name="T5" fmla="*/ 0 h 633"/>
              <a:gd name="T6" fmla="*/ 239 w 478"/>
              <a:gd name="T7" fmla="*/ 0 h 633"/>
              <a:gd name="T8" fmla="*/ 239 w 478"/>
              <a:gd name="T9" fmla="*/ 0 h 633"/>
              <a:gd name="T10" fmla="*/ 193 w 478"/>
              <a:gd name="T11" fmla="*/ 2 h 633"/>
              <a:gd name="T12" fmla="*/ 192 w 478"/>
              <a:gd name="T13" fmla="*/ 2 h 633"/>
              <a:gd name="T14" fmla="*/ 192 w 478"/>
              <a:gd name="T15" fmla="*/ 2 h 633"/>
              <a:gd name="T16" fmla="*/ 191 w 478"/>
              <a:gd name="T17" fmla="*/ 2 h 633"/>
              <a:gd name="T18" fmla="*/ 145 w 478"/>
              <a:gd name="T19" fmla="*/ 7 h 633"/>
              <a:gd name="T20" fmla="*/ 144 w 478"/>
              <a:gd name="T21" fmla="*/ 7 h 633"/>
              <a:gd name="T22" fmla="*/ 98 w 478"/>
              <a:gd name="T23" fmla="*/ 15 h 633"/>
              <a:gd name="T24" fmla="*/ 98 w 478"/>
              <a:gd name="T25" fmla="*/ 15 h 633"/>
              <a:gd name="T26" fmla="*/ 52 w 478"/>
              <a:gd name="T27" fmla="*/ 26 h 633"/>
              <a:gd name="T28" fmla="*/ 51 w 478"/>
              <a:gd name="T29" fmla="*/ 26 h 633"/>
              <a:gd name="T30" fmla="*/ 4 w 478"/>
              <a:gd name="T31" fmla="*/ 39 h 633"/>
              <a:gd name="T32" fmla="*/ 0 w 478"/>
              <a:gd name="T33" fmla="*/ 46 h 633"/>
              <a:gd name="T34" fmla="*/ 0 w 478"/>
              <a:gd name="T35" fmla="*/ 435 h 633"/>
              <a:gd name="T36" fmla="*/ 102 w 478"/>
              <a:gd name="T37" fmla="*/ 553 h 633"/>
              <a:gd name="T38" fmla="*/ 142 w 478"/>
              <a:gd name="T39" fmla="*/ 582 h 633"/>
              <a:gd name="T40" fmla="*/ 142 w 478"/>
              <a:gd name="T41" fmla="*/ 582 h 633"/>
              <a:gd name="T42" fmla="*/ 238 w 478"/>
              <a:gd name="T43" fmla="*/ 633 h 633"/>
              <a:gd name="T44" fmla="*/ 238 w 478"/>
              <a:gd name="T45" fmla="*/ 633 h 633"/>
              <a:gd name="T46" fmla="*/ 239 w 478"/>
              <a:gd name="T47" fmla="*/ 633 h 633"/>
              <a:gd name="T48" fmla="*/ 239 w 478"/>
              <a:gd name="T49" fmla="*/ 633 h 633"/>
              <a:gd name="T50" fmla="*/ 239 w 478"/>
              <a:gd name="T51" fmla="*/ 633 h 633"/>
              <a:gd name="T52" fmla="*/ 239 w 478"/>
              <a:gd name="T53" fmla="*/ 633 h 633"/>
              <a:gd name="T54" fmla="*/ 241 w 478"/>
              <a:gd name="T55" fmla="*/ 633 h 633"/>
              <a:gd name="T56" fmla="*/ 373 w 478"/>
              <a:gd name="T57" fmla="*/ 560 h 633"/>
              <a:gd name="T58" fmla="*/ 478 w 478"/>
              <a:gd name="T59" fmla="*/ 435 h 633"/>
              <a:gd name="T60" fmla="*/ 478 w 478"/>
              <a:gd name="T61" fmla="*/ 46 h 633"/>
              <a:gd name="T62" fmla="*/ 473 w 478"/>
              <a:gd name="T63" fmla="*/ 39 h 633"/>
              <a:gd name="T64" fmla="*/ 199 w 478"/>
              <a:gd name="T65" fmla="*/ 15 h 633"/>
              <a:gd name="T66" fmla="*/ 232 w 478"/>
              <a:gd name="T67" fmla="*/ 14 h 633"/>
              <a:gd name="T68" fmla="*/ 232 w 478"/>
              <a:gd name="T69" fmla="*/ 617 h 633"/>
              <a:gd name="T70" fmla="*/ 200 w 478"/>
              <a:gd name="T71" fmla="*/ 601 h 633"/>
              <a:gd name="T72" fmla="*/ 199 w 478"/>
              <a:gd name="T73" fmla="*/ 15 h 633"/>
              <a:gd name="T74" fmla="*/ 186 w 478"/>
              <a:gd name="T75" fmla="*/ 593 h 633"/>
              <a:gd name="T76" fmla="*/ 153 w 478"/>
              <a:gd name="T77" fmla="*/ 572 h 633"/>
              <a:gd name="T78" fmla="*/ 153 w 478"/>
              <a:gd name="T79" fmla="*/ 20 h 633"/>
              <a:gd name="T80" fmla="*/ 185 w 478"/>
              <a:gd name="T81" fmla="*/ 17 h 633"/>
              <a:gd name="T82" fmla="*/ 186 w 478"/>
              <a:gd name="T83" fmla="*/ 593 h 633"/>
              <a:gd name="T84" fmla="*/ 60 w 478"/>
              <a:gd name="T85" fmla="*/ 38 h 633"/>
              <a:gd name="T86" fmla="*/ 92 w 478"/>
              <a:gd name="T87" fmla="*/ 31 h 633"/>
              <a:gd name="T88" fmla="*/ 93 w 478"/>
              <a:gd name="T89" fmla="*/ 528 h 633"/>
              <a:gd name="T90" fmla="*/ 60 w 478"/>
              <a:gd name="T91" fmla="*/ 500 h 633"/>
              <a:gd name="T92" fmla="*/ 60 w 478"/>
              <a:gd name="T93" fmla="*/ 38 h 633"/>
              <a:gd name="T94" fmla="*/ 14 w 478"/>
              <a:gd name="T95" fmla="*/ 435 h 633"/>
              <a:gd name="T96" fmla="*/ 14 w 478"/>
              <a:gd name="T97" fmla="*/ 51 h 633"/>
              <a:gd name="T98" fmla="*/ 46 w 478"/>
              <a:gd name="T99" fmla="*/ 42 h 633"/>
              <a:gd name="T100" fmla="*/ 46 w 478"/>
              <a:gd name="T101" fmla="*/ 487 h 633"/>
              <a:gd name="T102" fmla="*/ 14 w 478"/>
              <a:gd name="T103" fmla="*/ 435 h 633"/>
              <a:gd name="T104" fmla="*/ 107 w 478"/>
              <a:gd name="T105" fmla="*/ 539 h 633"/>
              <a:gd name="T106" fmla="*/ 106 w 478"/>
              <a:gd name="T107" fmla="*/ 28 h 633"/>
              <a:gd name="T108" fmla="*/ 139 w 478"/>
              <a:gd name="T109" fmla="*/ 22 h 633"/>
              <a:gd name="T110" fmla="*/ 139 w 478"/>
              <a:gd name="T111" fmla="*/ 563 h 633"/>
              <a:gd name="T112" fmla="*/ 111 w 478"/>
              <a:gd name="T113" fmla="*/ 542 h 633"/>
              <a:gd name="T114" fmla="*/ 107 w 478"/>
              <a:gd name="T115" fmla="*/ 539 h 633"/>
              <a:gd name="T116" fmla="*/ 464 w 478"/>
              <a:gd name="T117" fmla="*/ 435 h 633"/>
              <a:gd name="T118" fmla="*/ 246 w 478"/>
              <a:gd name="T119" fmla="*/ 617 h 633"/>
              <a:gd name="T120" fmla="*/ 246 w 478"/>
              <a:gd name="T121" fmla="*/ 14 h 633"/>
              <a:gd name="T122" fmla="*/ 464 w 478"/>
              <a:gd name="T123" fmla="*/ 51 h 633"/>
              <a:gd name="T124" fmla="*/ 464 w 478"/>
              <a:gd name="T125" fmla="*/ 435 h 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78" h="633">
                <a:moveTo>
                  <a:pt x="473" y="39"/>
                </a:moveTo>
                <a:cubicBezTo>
                  <a:pt x="414" y="21"/>
                  <a:pt x="326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39" y="0"/>
                  <a:pt x="239" y="0"/>
                  <a:pt x="239" y="0"/>
                </a:cubicBezTo>
                <a:cubicBezTo>
                  <a:pt x="224" y="0"/>
                  <a:pt x="208" y="1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2"/>
                  <a:pt x="192" y="2"/>
                  <a:pt x="192" y="2"/>
                </a:cubicBezTo>
                <a:cubicBezTo>
                  <a:pt x="192" y="2"/>
                  <a:pt x="192" y="2"/>
                  <a:pt x="191" y="2"/>
                </a:cubicBezTo>
                <a:cubicBezTo>
                  <a:pt x="176" y="3"/>
                  <a:pt x="160" y="5"/>
                  <a:pt x="145" y="7"/>
                </a:cubicBezTo>
                <a:cubicBezTo>
                  <a:pt x="145" y="7"/>
                  <a:pt x="145" y="7"/>
                  <a:pt x="144" y="7"/>
                </a:cubicBezTo>
                <a:cubicBezTo>
                  <a:pt x="129" y="9"/>
                  <a:pt x="114" y="12"/>
                  <a:pt x="98" y="15"/>
                </a:cubicBezTo>
                <a:cubicBezTo>
                  <a:pt x="98" y="15"/>
                  <a:pt x="98" y="15"/>
                  <a:pt x="98" y="15"/>
                </a:cubicBezTo>
                <a:cubicBezTo>
                  <a:pt x="83" y="18"/>
                  <a:pt x="67" y="22"/>
                  <a:pt x="52" y="26"/>
                </a:cubicBezTo>
                <a:cubicBezTo>
                  <a:pt x="51" y="26"/>
                  <a:pt x="51" y="26"/>
                  <a:pt x="51" y="26"/>
                </a:cubicBezTo>
                <a:cubicBezTo>
                  <a:pt x="36" y="30"/>
                  <a:pt x="20" y="34"/>
                  <a:pt x="4" y="39"/>
                </a:cubicBezTo>
                <a:cubicBezTo>
                  <a:pt x="2" y="40"/>
                  <a:pt x="0" y="43"/>
                  <a:pt x="0" y="46"/>
                </a:cubicBezTo>
                <a:cubicBezTo>
                  <a:pt x="0" y="435"/>
                  <a:pt x="0" y="435"/>
                  <a:pt x="0" y="435"/>
                </a:cubicBezTo>
                <a:cubicBezTo>
                  <a:pt x="0" y="450"/>
                  <a:pt x="13" y="486"/>
                  <a:pt x="102" y="553"/>
                </a:cubicBezTo>
                <a:cubicBezTo>
                  <a:pt x="115" y="563"/>
                  <a:pt x="129" y="573"/>
                  <a:pt x="142" y="582"/>
                </a:cubicBezTo>
                <a:cubicBezTo>
                  <a:pt x="142" y="582"/>
                  <a:pt x="142" y="582"/>
                  <a:pt x="142" y="582"/>
                </a:cubicBezTo>
                <a:cubicBezTo>
                  <a:pt x="182" y="609"/>
                  <a:pt x="220" y="629"/>
                  <a:pt x="238" y="633"/>
                </a:cubicBezTo>
                <a:cubicBezTo>
                  <a:pt x="238" y="633"/>
                  <a:pt x="238" y="633"/>
                  <a:pt x="238" y="633"/>
                </a:cubicBezTo>
                <a:cubicBezTo>
                  <a:pt x="238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39" y="633"/>
                  <a:pt x="239" y="633"/>
                  <a:pt x="239" y="633"/>
                </a:cubicBezTo>
                <a:cubicBezTo>
                  <a:pt x="240" y="633"/>
                  <a:pt x="240" y="633"/>
                  <a:pt x="241" y="633"/>
                </a:cubicBezTo>
                <a:cubicBezTo>
                  <a:pt x="261" y="629"/>
                  <a:pt x="320" y="598"/>
                  <a:pt x="373" y="560"/>
                </a:cubicBezTo>
                <a:cubicBezTo>
                  <a:pt x="421" y="526"/>
                  <a:pt x="478" y="477"/>
                  <a:pt x="478" y="435"/>
                </a:cubicBezTo>
                <a:cubicBezTo>
                  <a:pt x="478" y="46"/>
                  <a:pt x="478" y="46"/>
                  <a:pt x="478" y="46"/>
                </a:cubicBezTo>
                <a:cubicBezTo>
                  <a:pt x="478" y="43"/>
                  <a:pt x="476" y="40"/>
                  <a:pt x="473" y="39"/>
                </a:cubicBezTo>
                <a:close/>
                <a:moveTo>
                  <a:pt x="199" y="15"/>
                </a:moveTo>
                <a:cubicBezTo>
                  <a:pt x="210" y="15"/>
                  <a:pt x="221" y="14"/>
                  <a:pt x="232" y="14"/>
                </a:cubicBezTo>
                <a:cubicBezTo>
                  <a:pt x="232" y="617"/>
                  <a:pt x="232" y="617"/>
                  <a:pt x="232" y="617"/>
                </a:cubicBezTo>
                <a:cubicBezTo>
                  <a:pt x="224" y="614"/>
                  <a:pt x="213" y="608"/>
                  <a:pt x="200" y="601"/>
                </a:cubicBezTo>
                <a:lnTo>
                  <a:pt x="199" y="15"/>
                </a:lnTo>
                <a:close/>
                <a:moveTo>
                  <a:pt x="186" y="593"/>
                </a:moveTo>
                <a:cubicBezTo>
                  <a:pt x="175" y="587"/>
                  <a:pt x="165" y="580"/>
                  <a:pt x="153" y="572"/>
                </a:cubicBezTo>
                <a:cubicBezTo>
                  <a:pt x="153" y="20"/>
                  <a:pt x="153" y="20"/>
                  <a:pt x="153" y="20"/>
                </a:cubicBezTo>
                <a:cubicBezTo>
                  <a:pt x="164" y="19"/>
                  <a:pt x="175" y="17"/>
                  <a:pt x="185" y="17"/>
                </a:cubicBezTo>
                <a:lnTo>
                  <a:pt x="186" y="593"/>
                </a:lnTo>
                <a:close/>
                <a:moveTo>
                  <a:pt x="60" y="38"/>
                </a:moveTo>
                <a:cubicBezTo>
                  <a:pt x="71" y="35"/>
                  <a:pt x="82" y="33"/>
                  <a:pt x="92" y="31"/>
                </a:cubicBezTo>
                <a:cubicBezTo>
                  <a:pt x="93" y="528"/>
                  <a:pt x="93" y="528"/>
                  <a:pt x="93" y="528"/>
                </a:cubicBezTo>
                <a:cubicBezTo>
                  <a:pt x="81" y="518"/>
                  <a:pt x="70" y="509"/>
                  <a:pt x="60" y="500"/>
                </a:cubicBezTo>
                <a:lnTo>
                  <a:pt x="60" y="38"/>
                </a:lnTo>
                <a:close/>
                <a:moveTo>
                  <a:pt x="14" y="435"/>
                </a:moveTo>
                <a:cubicBezTo>
                  <a:pt x="14" y="51"/>
                  <a:pt x="14" y="51"/>
                  <a:pt x="14" y="51"/>
                </a:cubicBezTo>
                <a:cubicBezTo>
                  <a:pt x="24" y="48"/>
                  <a:pt x="35" y="45"/>
                  <a:pt x="46" y="42"/>
                </a:cubicBezTo>
                <a:cubicBezTo>
                  <a:pt x="46" y="487"/>
                  <a:pt x="46" y="487"/>
                  <a:pt x="46" y="487"/>
                </a:cubicBezTo>
                <a:cubicBezTo>
                  <a:pt x="25" y="465"/>
                  <a:pt x="14" y="447"/>
                  <a:pt x="14" y="435"/>
                </a:cubicBezTo>
                <a:close/>
                <a:moveTo>
                  <a:pt x="107" y="539"/>
                </a:moveTo>
                <a:cubicBezTo>
                  <a:pt x="106" y="28"/>
                  <a:pt x="106" y="28"/>
                  <a:pt x="106" y="28"/>
                </a:cubicBezTo>
                <a:cubicBezTo>
                  <a:pt x="117" y="26"/>
                  <a:pt x="128" y="24"/>
                  <a:pt x="139" y="22"/>
                </a:cubicBezTo>
                <a:cubicBezTo>
                  <a:pt x="139" y="563"/>
                  <a:pt x="139" y="563"/>
                  <a:pt x="139" y="563"/>
                </a:cubicBezTo>
                <a:cubicBezTo>
                  <a:pt x="130" y="556"/>
                  <a:pt x="120" y="549"/>
                  <a:pt x="111" y="542"/>
                </a:cubicBezTo>
                <a:cubicBezTo>
                  <a:pt x="109" y="541"/>
                  <a:pt x="108" y="540"/>
                  <a:pt x="107" y="539"/>
                </a:cubicBezTo>
                <a:close/>
                <a:moveTo>
                  <a:pt x="464" y="435"/>
                </a:moveTo>
                <a:cubicBezTo>
                  <a:pt x="464" y="496"/>
                  <a:pt x="297" y="598"/>
                  <a:pt x="246" y="617"/>
                </a:cubicBezTo>
                <a:cubicBezTo>
                  <a:pt x="246" y="14"/>
                  <a:pt x="246" y="14"/>
                  <a:pt x="246" y="14"/>
                </a:cubicBezTo>
                <a:cubicBezTo>
                  <a:pt x="327" y="15"/>
                  <a:pt x="408" y="34"/>
                  <a:pt x="464" y="51"/>
                </a:cubicBezTo>
                <a:lnTo>
                  <a:pt x="464" y="43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43196" tIns="21598" rIns="43196" bIns="21598" numCol="1" anchor="t" anchorCtr="0" compatLnSpc="1">
            <a:prstTxWarp prst="textNoShape">
              <a:avLst/>
            </a:prstTxWarp>
          </a:bodyPr>
          <a:lstStyle/>
          <a:p>
            <a:endParaRPr lang="en-US" sz="6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3461" y="602967"/>
            <a:ext cx="920188" cy="307777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150707" y="1560666"/>
            <a:ext cx="3137695" cy="830997"/>
            <a:chOff x="206710" y="1393332"/>
            <a:chExt cx="3137695" cy="8309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Прямоугольник 13"/>
                <p:cNvSpPr/>
                <p:nvPr/>
              </p:nvSpPr>
              <p:spPr>
                <a:xfrm>
                  <a:off x="212652" y="1393332"/>
                  <a:ext cx="3131753" cy="830997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II-Anaerob:1mol          </a:t>
                  </a:r>
                  <a14:m>
                    <m:oMath xmlns:m="http://schemas.openxmlformats.org/officeDocument/2006/math"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</m:oMath>
                  </a14:m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2mol          X= 4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1mol         2ATF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2mol         X= 4  </a:t>
                  </a:r>
                  <a:endParaRPr lang="ru-RU" sz="1200" b="1" dirty="0"/>
                </a:p>
              </p:txBody>
            </p:sp>
          </mc:Choice>
          <mc:Fallback xmlns="">
            <p:sp>
              <p:nvSpPr>
                <p:cNvPr id="14" name="Прямоугольник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652" y="1393332"/>
                  <a:ext cx="3131753" cy="83099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" name="Минус 3"/>
            <p:cNvSpPr/>
            <p:nvPr/>
          </p:nvSpPr>
          <p:spPr>
            <a:xfrm>
              <a:off x="1439565" y="1657348"/>
              <a:ext cx="468052" cy="107056"/>
            </a:xfrm>
            <a:prstGeom prst="mathMinu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Минус 21"/>
            <p:cNvSpPr/>
            <p:nvPr/>
          </p:nvSpPr>
          <p:spPr>
            <a:xfrm>
              <a:off x="1439565" y="1481451"/>
              <a:ext cx="468052" cy="107056"/>
            </a:xfrm>
            <a:prstGeom prst="mathMinu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Минус 22"/>
            <p:cNvSpPr/>
            <p:nvPr/>
          </p:nvSpPr>
          <p:spPr>
            <a:xfrm>
              <a:off x="1439565" y="1859234"/>
              <a:ext cx="468052" cy="107056"/>
            </a:xfrm>
            <a:prstGeom prst="mathMinu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Минус 24"/>
            <p:cNvSpPr/>
            <p:nvPr/>
          </p:nvSpPr>
          <p:spPr>
            <a:xfrm>
              <a:off x="1439565" y="2023189"/>
              <a:ext cx="468052" cy="107056"/>
            </a:xfrm>
            <a:prstGeom prst="mathMinu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Прямоугольник 27"/>
                <p:cNvSpPr/>
                <p:nvPr/>
              </p:nvSpPr>
              <p:spPr>
                <a:xfrm>
                  <a:off x="206710" y="1393332"/>
                  <a:ext cx="3131753" cy="830997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wrap="square">
                  <a:spAutoFit/>
                </a:bodyPr>
                <a:lstStyle/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II-Anaerob:1mol          </a:t>
                  </a:r>
                  <a14:m>
                    <m:oMath xmlns:m="http://schemas.openxmlformats.org/officeDocument/2006/math">
                      <m:r>
                        <a:rPr lang="en-US" sz="1200" b="1" i="1" dirty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𝑪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sub>
                      </m:sSub>
                      <m:sSub>
                        <m:sSubPr>
                          <m:ctrlP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𝑶</m:t>
                          </m:r>
                        </m:e>
                        <m:sub>
                          <m:r>
                            <a:rPr lang="en-US" sz="1200" b="1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</m:oMath>
                  </a14:m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2mol          X= 4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1mol         2ATF</a:t>
                  </a:r>
                </a:p>
                <a:p>
                  <a:r>
                    <a:rPr lang="en-US" sz="1200" b="1" dirty="0">
                      <a:solidFill>
                        <a:srgbClr val="00206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                   2mol         X= 4  </a:t>
                  </a:r>
                  <a:endParaRPr lang="ru-RU" sz="1200" b="1" dirty="0"/>
                </a:p>
              </p:txBody>
            </p:sp>
          </mc:Choice>
          <mc:Fallback xmlns="">
            <p:sp>
              <p:nvSpPr>
                <p:cNvPr id="28" name="Прямоугольник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6710" y="1393332"/>
                  <a:ext cx="3131753" cy="830997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Минус 28"/>
            <p:cNvSpPr/>
            <p:nvPr/>
          </p:nvSpPr>
          <p:spPr>
            <a:xfrm>
              <a:off x="1433623" y="1657348"/>
              <a:ext cx="468052" cy="107056"/>
            </a:xfrm>
            <a:prstGeom prst="mathMinus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Минус 29"/>
            <p:cNvSpPr/>
            <p:nvPr/>
          </p:nvSpPr>
          <p:spPr>
            <a:xfrm>
              <a:off x="1433623" y="1481451"/>
              <a:ext cx="468052" cy="107056"/>
            </a:xfrm>
            <a:prstGeom prst="mathMinus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Минус 30"/>
            <p:cNvSpPr/>
            <p:nvPr/>
          </p:nvSpPr>
          <p:spPr>
            <a:xfrm>
              <a:off x="1433623" y="1859234"/>
              <a:ext cx="468052" cy="107056"/>
            </a:xfrm>
            <a:prstGeom prst="mathMinus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Минус 31"/>
            <p:cNvSpPr/>
            <p:nvPr/>
          </p:nvSpPr>
          <p:spPr>
            <a:xfrm>
              <a:off x="1433623" y="2023189"/>
              <a:ext cx="468052" cy="107056"/>
            </a:xfrm>
            <a:prstGeom prst="mathMinus">
              <a:avLst/>
            </a:prstGeom>
            <a:ln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156649" y="1004171"/>
            <a:ext cx="3137781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kraxmal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glukozaga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parchalangan</a:t>
            </a:r>
            <a:endParaRPr lang="en-US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34403" y="2534507"/>
                <a:ext cx="3429397" cy="461665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III-</a:t>
                </a:r>
                <a:r>
                  <a:rPr lang="en-US" sz="1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Aerob</a:t>
                </a:r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𝑪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𝑯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b>
                    </m:sSub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sSub>
                      <m:sSubPr>
                        <m:ctrlP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𝑶</m:t>
                        </m:r>
                      </m:e>
                      <m:sub>
                        <m:r>
                          <a:rPr lang="en-US" sz="12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 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𝟑𝟔</m:t>
                    </m:r>
                    <m:r>
                      <a:rPr lang="en-US" sz="12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𝑨𝑻𝑭</m:t>
                    </m:r>
                  </m:oMath>
                </a14:m>
                <a:endParaRPr lang="en-US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36+4=40ATF</a:t>
                </a: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403" y="2534507"/>
                <a:ext cx="3429397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Прямоугольник 33"/>
          <p:cNvSpPr/>
          <p:nvPr/>
        </p:nvSpPr>
        <p:spPr>
          <a:xfrm>
            <a:off x="3385306" y="1745331"/>
            <a:ext cx="2236249" cy="461665"/>
          </a:xfrm>
          <a:prstGeom prst="rect">
            <a:avLst/>
          </a:prstGeom>
          <a:solidFill>
            <a:srgbClr val="FFFF6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Karbonat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angidrid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40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ATF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090701" y="1394536"/>
            <a:ext cx="760144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1294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157987</TotalTime>
  <Words>633</Words>
  <Application>Microsoft Office PowerPoint</Application>
  <PresentationFormat>Произвольный</PresentationFormat>
  <Paragraphs>157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 Math</vt:lpstr>
      <vt:lpstr>Open Sans</vt:lpstr>
      <vt:lpstr>Open Sans Light</vt:lpstr>
      <vt:lpstr>Wingdings</vt:lpstr>
      <vt:lpstr>Office Theme</vt:lpstr>
      <vt:lpstr>1_Office Theme</vt:lpstr>
      <vt:lpstr>2_Office Theme</vt:lpstr>
      <vt:lpstr>   BIOLOGIYA</vt:lpstr>
      <vt:lpstr>Dars rejasi</vt:lpstr>
      <vt:lpstr>O‘tilgan mavzuni mustahkamlash</vt:lpstr>
      <vt:lpstr>O‘tilgan mavzuni mustahkamlash </vt:lpstr>
      <vt:lpstr>O‘tilgan mavzuni mustahkamlash </vt:lpstr>
      <vt:lpstr>O‘tilgan mavzuni mustahkamlash</vt:lpstr>
      <vt:lpstr>O‘tilgan mavzuni mustahkamlash </vt:lpstr>
      <vt:lpstr>1-masala </vt:lpstr>
      <vt:lpstr>1-masala </vt:lpstr>
      <vt:lpstr>2-masala </vt:lpstr>
      <vt:lpstr>2-masala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User</cp:lastModifiedBy>
  <cp:revision>2080</cp:revision>
  <dcterms:created xsi:type="dcterms:W3CDTF">2014-10-08T23:03:32Z</dcterms:created>
  <dcterms:modified xsi:type="dcterms:W3CDTF">2021-03-25T07:43:25Z</dcterms:modified>
</cp:coreProperties>
</file>