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356" r:id="rId11"/>
    <p:sldId id="1402" r:id="rId12"/>
    <p:sldId id="1487" r:id="rId13"/>
    <p:sldId id="1488" r:id="rId14"/>
    <p:sldId id="1463" r:id="rId15"/>
    <p:sldId id="1481" r:id="rId16"/>
    <p:sldId id="1489" r:id="rId17"/>
    <p:sldId id="1486" r:id="rId18"/>
    <p:sldId id="1485" r:id="rId19"/>
    <p:sldId id="262" r:id="rId20"/>
    <p:sldId id="1482" r:id="rId21"/>
    <p:sldId id="1465" r:id="rId22"/>
    <p:sldId id="1490" r:id="rId23"/>
    <p:sldId id="1425" r:id="rId24"/>
    <p:sldId id="1456" r:id="rId25"/>
    <p:sldId id="1476" r:id="rId26"/>
    <p:sldId id="1429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7"/>
            <p14:sldId id="1488"/>
            <p14:sldId id="1463"/>
            <p14:sldId id="1481"/>
            <p14:sldId id="1489"/>
            <p14:sldId id="1486"/>
            <p14:sldId id="1485"/>
            <p14:sldId id="262"/>
            <p14:sldId id="1482"/>
            <p14:sldId id="1465"/>
            <p14:sldId id="1490"/>
            <p14:sldId id="1425"/>
            <p14:sldId id="1456"/>
            <p14:sldId id="147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B3DDE7"/>
    <a:srgbClr val="FFCCFF"/>
    <a:srgbClr val="66FF99"/>
    <a:srgbClr val="FF99FF"/>
    <a:srgbClr val="FFFF99"/>
    <a:srgbClr val="D3E5F3"/>
    <a:srgbClr val="FCFCFC"/>
    <a:srgbClr val="BFE2ED"/>
    <a:srgbClr val="81C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64127" y="1375017"/>
            <a:ext cx="443564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26" y="2011023"/>
            <a:ext cx="1992040" cy="1218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7976" y="2160104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5669" y="647936"/>
            <a:ext cx="3276364" cy="160043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619585" y="73822"/>
            <a:ext cx="206735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6" y="1043980"/>
            <a:ext cx="225998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753" y="666988"/>
            <a:ext cx="2412863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079525" y="73822"/>
            <a:ext cx="37084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Nitrifikator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bakteriyalar</a:t>
            </a:r>
            <a:endParaRPr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722" y="559211"/>
            <a:ext cx="2844019" cy="1815882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nitrifikatsiyalovchi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1413" y="2474503"/>
                <a:ext cx="3564396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𝑯𝑵</m:t>
                    </m:r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e>
                      <m:sub>
                        <m:r>
                          <a:rPr lang="en-US" sz="12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12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𝐎</m:t>
                    </m:r>
                    <m:r>
                      <a:rPr lang="en-US" sz="12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2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𝐞𝐧𝐞𝐫𝐠𝐢𝐲𝐚</m:t>
                    </m:r>
                  </m:oMath>
                </a14:m>
                <a:r>
                  <a:rPr lang="en-US" sz="1200" b="1" dirty="0" smtClean="0"/>
                  <a:t>2</a:t>
                </a:r>
                <a:r>
                  <a:rPr lang="en-US" dirty="0" smtClean="0"/>
                  <a:t>++2</a:t>
                </a:r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3" y="2474503"/>
                <a:ext cx="3564396" cy="276999"/>
              </a:xfrm>
              <a:prstGeom prst="rect">
                <a:avLst/>
              </a:prstGeom>
              <a:blipFill>
                <a:blip r:embed="rId2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06036" y="1990411"/>
                <a:ext cx="2664296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12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𝑯𝑵</m:t>
                      </m:r>
                      <m:sSub>
                        <m:sSubPr>
                          <m:ctrlP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2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200" b="1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200" b="1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𝟐𝐇𝐍</m:t>
                      </m:r>
                      <m:sSub>
                        <m:sSubPr>
                          <m:ctrlP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1200" b="1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200" b="1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𝐞𝐧𝐞𝐫𝐠𝐢𝐲𝐚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036" y="1990411"/>
                <a:ext cx="2664296" cy="276999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03661" y="719944"/>
            <a:ext cx="3276067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hosildorlikni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2" y="719944"/>
            <a:ext cx="2088232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079525" y="73822"/>
            <a:ext cx="370841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Nitrifikator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bakteriyalar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539465" y="73822"/>
            <a:ext cx="43564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Xemosintezning</a:t>
            </a:r>
            <a:r>
              <a:rPr lang="en-US" sz="2400" dirty="0" smtClean="0"/>
              <a:t> </a:t>
            </a:r>
            <a:r>
              <a:rPr lang="en-US" sz="2400" dirty="0" err="1" smtClean="0"/>
              <a:t>ahamiyati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" name="Овал 1"/>
          <p:cNvSpPr/>
          <p:nvPr/>
        </p:nvSpPr>
        <p:spPr>
          <a:xfrm>
            <a:off x="1943621" y="1260004"/>
            <a:ext cx="1620180" cy="864096"/>
          </a:xfrm>
          <a:prstGeom prst="ellipse">
            <a:avLst/>
          </a:prstGeom>
          <a:solidFill>
            <a:srgbClr val="66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57701" y="1478819"/>
            <a:ext cx="1351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473" y="675119"/>
            <a:ext cx="1821332" cy="27699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Oqava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6046" y="675754"/>
            <a:ext cx="2085827" cy="276999"/>
          </a:xfrm>
          <a:prstGeom prst="rect">
            <a:avLst/>
          </a:prstGeom>
          <a:solidFill>
            <a:srgbClr val="D3E5F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N,Fe,S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1793" y="1947693"/>
            <a:ext cx="1962446" cy="4616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45926" y="2472406"/>
            <a:ext cx="2160240" cy="64633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ishlanishi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ammiak,oltingugurt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0397" y="1169858"/>
            <a:ext cx="165618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Toproq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nitrifikatorlar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99785" y="1140265"/>
            <a:ext cx="1700220" cy="646331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7988" y="1931476"/>
            <a:ext cx="1959983" cy="4616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30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5529" y="1030657"/>
            <a:ext cx="3492388" cy="338554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2335" y="1488616"/>
            <a:ext cx="106125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2693" y="1944080"/>
            <a:ext cx="4329270" cy="1077218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  <p:bldP spid="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1121" y="622308"/>
            <a:ext cx="399685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5202" y="1086138"/>
            <a:ext cx="5218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1.Atmosferadagi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‘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zlashtirishda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618" y="1601392"/>
            <a:ext cx="5218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2.Ammiakni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…………..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6034" y="2052092"/>
            <a:ext cx="5218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…………..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5440" y="1800064"/>
            <a:ext cx="946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nitrifikator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67867" y="1055013"/>
            <a:ext cx="11240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xemosintetik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1314" y="2023285"/>
            <a:ext cx="10262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43621" y="1408623"/>
            <a:ext cx="169531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120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67557" y="647936"/>
            <a:ext cx="2988332" cy="369332"/>
          </a:xfrm>
          <a:prstGeom prst="rect">
            <a:avLst/>
          </a:prstGeom>
          <a:solidFill>
            <a:srgbClr val="FF99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95849" y="1131624"/>
            <a:ext cx="1257012" cy="646331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16405" y="2625144"/>
            <a:ext cx="1257012" cy="36933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640" y="1946381"/>
            <a:ext cx="1257012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31315" y="1941612"/>
            <a:ext cx="1257012" cy="369332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89990" y="1946381"/>
            <a:ext cx="1257012" cy="369332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Nitrifikator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6444" y="1098139"/>
            <a:ext cx="1257012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39565" y="2625144"/>
            <a:ext cx="1257012" cy="369332"/>
          </a:xfrm>
          <a:prstGeom prst="rect">
            <a:avLst/>
          </a:prstGeom>
          <a:solidFill>
            <a:srgbClr val="B3DDE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hagida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879725" y="1185684"/>
            <a:ext cx="24785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Xemosintez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4222" y="1902539"/>
            <a:ext cx="24122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Xemosintezlovchi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organizmlar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497" y="721166"/>
            <a:ext cx="429572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9999" y="1642399"/>
            <a:ext cx="1584176" cy="36933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11888" y="1632671"/>
            <a:ext cx="1595309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Geterotroflar</a:t>
            </a:r>
            <a:endParaRPr lang="ru-RU" sz="1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17" y="2052092"/>
            <a:ext cx="1172955" cy="10629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93" y="2007570"/>
            <a:ext cx="1251257" cy="1151992"/>
          </a:xfrm>
          <a:prstGeom prst="rect">
            <a:avLst/>
          </a:prstGeom>
        </p:spPr>
      </p:pic>
      <p:cxnSp>
        <p:nvCxnSpPr>
          <p:cNvPr id="9" name="Прямая со стрелкой 8"/>
          <p:cNvCxnSpPr>
            <a:stCxn id="3" idx="2"/>
            <a:endCxn id="5" idx="0"/>
          </p:cNvCxnSpPr>
          <p:nvPr/>
        </p:nvCxnSpPr>
        <p:spPr>
          <a:xfrm>
            <a:off x="2975359" y="1244386"/>
            <a:ext cx="1134184" cy="38828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4" idx="0"/>
          </p:cNvCxnSpPr>
          <p:nvPr/>
        </p:nvCxnSpPr>
        <p:spPr>
          <a:xfrm flipH="1">
            <a:off x="1892087" y="1244386"/>
            <a:ext cx="1083272" cy="39801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2"/>
          <p:cNvSpPr txBox="1">
            <a:spLocks noGrp="1"/>
          </p:cNvSpPr>
          <p:nvPr>
            <p:ph type="title"/>
          </p:nvPr>
        </p:nvSpPr>
        <p:spPr>
          <a:xfrm>
            <a:off x="395449" y="177660"/>
            <a:ext cx="514857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2524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09" y="599737"/>
            <a:ext cx="3816127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2" y="1620044"/>
            <a:ext cx="2916323" cy="147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395449" y="177660"/>
            <a:ext cx="514857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5608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449" y="177660"/>
            <a:ext cx="5148572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2189" y="573976"/>
            <a:ext cx="361509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51433" y="924379"/>
            <a:ext cx="54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1.Organik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…………..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6031" y="1431698"/>
            <a:ext cx="47885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2.Yashil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6031" y="1734938"/>
            <a:ext cx="51485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3.Yorug‘lik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dissotsiyalanishi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435" y="2068443"/>
            <a:ext cx="54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……….  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6031" y="2674032"/>
            <a:ext cx="52025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5.Fotosintez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07617" y="1431371"/>
            <a:ext cx="7328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3126" y="1115903"/>
            <a:ext cx="9444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avtotroflar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15363" y="1710682"/>
            <a:ext cx="6399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fotoliz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1453" y="2054167"/>
            <a:ext cx="9557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1815" y="2652995"/>
            <a:ext cx="7841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9585" y="73822"/>
            <a:ext cx="206735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65" y="708649"/>
            <a:ext cx="1594070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91693" y="1062365"/>
            <a:ext cx="2894748" cy="73866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1887-yil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S.N.Vinogradskiy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3657" y="2844180"/>
            <a:ext cx="1448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S.N.Vinogradskiy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9585" y="73822"/>
            <a:ext cx="206735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1693" y="755948"/>
            <a:ext cx="3023148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organzmlar-xemotroflar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1693" y="1692052"/>
            <a:ext cx="3023148" cy="1169551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749749"/>
            <a:ext cx="2368860" cy="230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479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449" y="770870"/>
            <a:ext cx="1909497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Nitrifikator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7475" y="711169"/>
            <a:ext cx="205222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azotkislotaga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0875" y="1444669"/>
            <a:ext cx="1539011" cy="276999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03198" y="1260004"/>
            <a:ext cx="2044778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valentli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valentli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6401" y="2129616"/>
            <a:ext cx="1973617" cy="276999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81471" y="2000489"/>
            <a:ext cx="2088232" cy="461665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vodorodini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515505" y="859822"/>
            <a:ext cx="468052" cy="18804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468277" y="1516956"/>
            <a:ext cx="468052" cy="18804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492557" y="2213435"/>
            <a:ext cx="468052" cy="18804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2"/>
          <p:cNvSpPr txBox="1">
            <a:spLocks noGrp="1"/>
          </p:cNvSpPr>
          <p:nvPr>
            <p:ph type="title"/>
          </p:nvPr>
        </p:nvSpPr>
        <p:spPr>
          <a:xfrm>
            <a:off x="305191" y="79425"/>
            <a:ext cx="484278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Xemosintezlovchi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bakteriyalar</a:t>
            </a:r>
            <a:endParaRPr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2673" y="2698286"/>
            <a:ext cx="1755417" cy="276999"/>
          </a:xfrm>
          <a:prstGeom prst="rect">
            <a:avLst/>
          </a:prstGeom>
          <a:solidFill>
            <a:srgbClr val="D3E5F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81471" y="2707919"/>
            <a:ext cx="2052228" cy="276999"/>
          </a:xfrm>
          <a:prstGeom prst="rect">
            <a:avLst/>
          </a:prstGeom>
          <a:solidFill>
            <a:srgbClr val="D3E5F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Vodorodnivchi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endParaRPr lang="ru-RU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2468277" y="2756555"/>
            <a:ext cx="468052" cy="18804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1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6349" y="1725538"/>
            <a:ext cx="3132348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619585" y="73822"/>
            <a:ext cx="206735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Xemosintez</a:t>
            </a:r>
            <a:endParaRPr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83940"/>
            <a:ext cx="5364596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1657326"/>
            <a:ext cx="1774418" cy="145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76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159378</TotalTime>
  <Words>464</Words>
  <Application>Microsoft Office PowerPoint</Application>
  <PresentationFormat>Произвольный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33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O‘TILGAN MAVZUNI MUSTAHKAMLASH: </vt:lpstr>
      <vt:lpstr>Xemosintez </vt:lpstr>
      <vt:lpstr>Xemosintez </vt:lpstr>
      <vt:lpstr>Xemosintezlovchi bakteriyalar</vt:lpstr>
      <vt:lpstr>Xemosintez</vt:lpstr>
      <vt:lpstr>Xemosintez</vt:lpstr>
      <vt:lpstr>Nitrifikator bakteriyalar</vt:lpstr>
      <vt:lpstr>Nitrifikator bakteriyalar</vt:lpstr>
      <vt:lpstr>Xemosintezning ahamiyati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2067</cp:revision>
  <dcterms:created xsi:type="dcterms:W3CDTF">2014-10-08T23:03:32Z</dcterms:created>
  <dcterms:modified xsi:type="dcterms:W3CDTF">2021-03-25T07:40:25Z</dcterms:modified>
</cp:coreProperties>
</file>