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theme/theme3.xml" ContentType="application/vnd.openxmlformats-officedocument.theme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theme/theme4.xml" ContentType="application/vnd.openxmlformats-officedocument.theme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theme/theme5.xml" ContentType="application/vnd.openxmlformats-officedocument.theme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theme/theme6.xml" ContentType="application/vnd.openxmlformats-officedocument.theme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theme/theme7.xml" ContentType="application/vnd.openxmlformats-officedocument.theme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slideLayouts/slideLayout468.xml" ContentType="application/vnd.openxmlformats-officedocument.presentationml.slideLayout+xml"/>
  <Override PartName="/ppt/slideLayouts/slideLayout469.xml" ContentType="application/vnd.openxmlformats-officedocument.presentationml.slideLayout+xml"/>
  <Override PartName="/ppt/slideLayouts/slideLayout470.xml" ContentType="application/vnd.openxmlformats-officedocument.presentationml.slideLayout+xml"/>
  <Override PartName="/ppt/slideLayouts/slideLayout471.xml" ContentType="application/vnd.openxmlformats-officedocument.presentationml.slideLayout+xml"/>
  <Override PartName="/ppt/slideLayouts/slideLayout472.xml" ContentType="application/vnd.openxmlformats-officedocument.presentationml.slideLayout+xml"/>
  <Override PartName="/ppt/theme/theme8.xml" ContentType="application/vnd.openxmlformats-officedocument.theme+xml"/>
  <Override PartName="/ppt/slideLayouts/slideLayout473.xml" ContentType="application/vnd.openxmlformats-officedocument.presentationml.slideLayout+xml"/>
  <Override PartName="/ppt/slideLayouts/slideLayout474.xml" ContentType="application/vnd.openxmlformats-officedocument.presentationml.slideLayout+xml"/>
  <Override PartName="/ppt/slideLayouts/slideLayout475.xml" ContentType="application/vnd.openxmlformats-officedocument.presentationml.slideLayout+xml"/>
  <Override PartName="/ppt/slideLayouts/slideLayout476.xml" ContentType="application/vnd.openxmlformats-officedocument.presentationml.slideLayout+xml"/>
  <Override PartName="/ppt/slideLayouts/slideLayout477.xml" ContentType="application/vnd.openxmlformats-officedocument.presentationml.slideLayout+xml"/>
  <Override PartName="/ppt/slideLayouts/slideLayout478.xml" ContentType="application/vnd.openxmlformats-officedocument.presentationml.slideLayout+xml"/>
  <Override PartName="/ppt/slideLayouts/slideLayout479.xml" ContentType="application/vnd.openxmlformats-officedocument.presentationml.slideLayout+xml"/>
  <Override PartName="/ppt/slideLayouts/slideLayout480.xml" ContentType="application/vnd.openxmlformats-officedocument.presentationml.slideLayout+xml"/>
  <Override PartName="/ppt/slideLayouts/slideLayout481.xml" ContentType="application/vnd.openxmlformats-officedocument.presentationml.slideLayout+xml"/>
  <Override PartName="/ppt/slideLayouts/slideLayout482.xml" ContentType="application/vnd.openxmlformats-officedocument.presentationml.slideLayout+xml"/>
  <Override PartName="/ppt/slideLayouts/slideLayout483.xml" ContentType="application/vnd.openxmlformats-officedocument.presentationml.slideLayout+xml"/>
  <Override PartName="/ppt/slideLayouts/slideLayout484.xml" ContentType="application/vnd.openxmlformats-officedocument.presentationml.slideLayout+xml"/>
  <Override PartName="/ppt/slideLayouts/slideLayout485.xml" ContentType="application/vnd.openxmlformats-officedocument.presentationml.slideLayout+xml"/>
  <Override PartName="/ppt/slideLayouts/slideLayout486.xml" ContentType="application/vnd.openxmlformats-officedocument.presentationml.slideLayout+xml"/>
  <Override PartName="/ppt/slideLayouts/slideLayout487.xml" ContentType="application/vnd.openxmlformats-officedocument.presentationml.slideLayout+xml"/>
  <Override PartName="/ppt/slideLayouts/slideLayout488.xml" ContentType="application/vnd.openxmlformats-officedocument.presentationml.slideLayout+xml"/>
  <Override PartName="/ppt/slideLayouts/slideLayout489.xml" ContentType="application/vnd.openxmlformats-officedocument.presentationml.slideLayout+xml"/>
  <Override PartName="/ppt/slideLayouts/slideLayout490.xml" ContentType="application/vnd.openxmlformats-officedocument.presentationml.slideLayout+xml"/>
  <Override PartName="/ppt/slideLayouts/slideLayout491.xml" ContentType="application/vnd.openxmlformats-officedocument.presentationml.slideLayout+xml"/>
  <Override PartName="/ppt/slideLayouts/slideLayout492.xml" ContentType="application/vnd.openxmlformats-officedocument.presentationml.slideLayout+xml"/>
  <Override PartName="/ppt/slideLayouts/slideLayout493.xml" ContentType="application/vnd.openxmlformats-officedocument.presentationml.slideLayout+xml"/>
  <Override PartName="/ppt/slideLayouts/slideLayout494.xml" ContentType="application/vnd.openxmlformats-officedocument.presentationml.slideLayout+xml"/>
  <Override PartName="/ppt/slideLayouts/slideLayout495.xml" ContentType="application/vnd.openxmlformats-officedocument.presentationml.slideLayout+xml"/>
  <Override PartName="/ppt/slideLayouts/slideLayout496.xml" ContentType="application/vnd.openxmlformats-officedocument.presentationml.slideLayout+xml"/>
  <Override PartName="/ppt/slideLayouts/slideLayout497.xml" ContentType="application/vnd.openxmlformats-officedocument.presentationml.slideLayout+xml"/>
  <Override PartName="/ppt/slideLayouts/slideLayout498.xml" ContentType="application/vnd.openxmlformats-officedocument.presentationml.slideLayout+xml"/>
  <Override PartName="/ppt/slideLayouts/slideLayout499.xml" ContentType="application/vnd.openxmlformats-officedocument.presentationml.slideLayout+xml"/>
  <Override PartName="/ppt/slideLayouts/slideLayout500.xml" ContentType="application/vnd.openxmlformats-officedocument.presentationml.slideLayout+xml"/>
  <Override PartName="/ppt/slideLayouts/slideLayout501.xml" ContentType="application/vnd.openxmlformats-officedocument.presentationml.slideLayout+xml"/>
  <Override PartName="/ppt/slideLayouts/slideLayout502.xml" ContentType="application/vnd.openxmlformats-officedocument.presentationml.slideLayout+xml"/>
  <Override PartName="/ppt/slideLayouts/slideLayout503.xml" ContentType="application/vnd.openxmlformats-officedocument.presentationml.slideLayout+xml"/>
  <Override PartName="/ppt/slideLayouts/slideLayout504.xml" ContentType="application/vnd.openxmlformats-officedocument.presentationml.slideLayout+xml"/>
  <Override PartName="/ppt/slideLayouts/slideLayout505.xml" ContentType="application/vnd.openxmlformats-officedocument.presentationml.slideLayout+xml"/>
  <Override PartName="/ppt/slideLayouts/slideLayout506.xml" ContentType="application/vnd.openxmlformats-officedocument.presentationml.slideLayout+xml"/>
  <Override PartName="/ppt/slideLayouts/slideLayout507.xml" ContentType="application/vnd.openxmlformats-officedocument.presentationml.slideLayout+xml"/>
  <Override PartName="/ppt/slideLayouts/slideLayout508.xml" ContentType="application/vnd.openxmlformats-officedocument.presentationml.slideLayout+xml"/>
  <Override PartName="/ppt/slideLayouts/slideLayout509.xml" ContentType="application/vnd.openxmlformats-officedocument.presentationml.slideLayout+xml"/>
  <Override PartName="/ppt/slideLayouts/slideLayout510.xml" ContentType="application/vnd.openxmlformats-officedocument.presentationml.slideLayout+xml"/>
  <Override PartName="/ppt/slideLayouts/slideLayout511.xml" ContentType="application/vnd.openxmlformats-officedocument.presentationml.slideLayout+xml"/>
  <Override PartName="/ppt/slideLayouts/slideLayout512.xml" ContentType="application/vnd.openxmlformats-officedocument.presentationml.slideLayout+xml"/>
  <Override PartName="/ppt/slideLayouts/slideLayout513.xml" ContentType="application/vnd.openxmlformats-officedocument.presentationml.slideLayout+xml"/>
  <Override PartName="/ppt/slideLayouts/slideLayout514.xml" ContentType="application/vnd.openxmlformats-officedocument.presentationml.slideLayout+xml"/>
  <Override PartName="/ppt/slideLayouts/slideLayout515.xml" ContentType="application/vnd.openxmlformats-officedocument.presentationml.slideLayout+xml"/>
  <Override PartName="/ppt/slideLayouts/slideLayout516.xml" ContentType="application/vnd.openxmlformats-officedocument.presentationml.slideLayout+xml"/>
  <Override PartName="/ppt/slideLayouts/slideLayout517.xml" ContentType="application/vnd.openxmlformats-officedocument.presentationml.slideLayout+xml"/>
  <Override PartName="/ppt/slideLayouts/slideLayout518.xml" ContentType="application/vnd.openxmlformats-officedocument.presentationml.slideLayout+xml"/>
  <Override PartName="/ppt/slideLayouts/slideLayout519.xml" ContentType="application/vnd.openxmlformats-officedocument.presentationml.slideLayout+xml"/>
  <Override PartName="/ppt/slideLayouts/slideLayout520.xml" ContentType="application/vnd.openxmlformats-officedocument.presentationml.slideLayout+xml"/>
  <Override PartName="/ppt/slideLayouts/slideLayout521.xml" ContentType="application/vnd.openxmlformats-officedocument.presentationml.slideLayout+xml"/>
  <Override PartName="/ppt/slideLayouts/slideLayout522.xml" ContentType="application/vnd.openxmlformats-officedocument.presentationml.slideLayout+xml"/>
  <Override PartName="/ppt/slideLayouts/slideLayout523.xml" ContentType="application/vnd.openxmlformats-officedocument.presentationml.slideLayout+xml"/>
  <Override PartName="/ppt/slideLayouts/slideLayout524.xml" ContentType="application/vnd.openxmlformats-officedocument.presentationml.slideLayout+xml"/>
  <Override PartName="/ppt/slideLayouts/slideLayout525.xml" ContentType="application/vnd.openxmlformats-officedocument.presentationml.slideLayout+xml"/>
  <Override PartName="/ppt/slideLayouts/slideLayout526.xml" ContentType="application/vnd.openxmlformats-officedocument.presentationml.slideLayout+xml"/>
  <Override PartName="/ppt/slideLayouts/slideLayout527.xml" ContentType="application/vnd.openxmlformats-officedocument.presentationml.slideLayout+xml"/>
  <Override PartName="/ppt/slideLayouts/slideLayout528.xml" ContentType="application/vnd.openxmlformats-officedocument.presentationml.slideLayout+xml"/>
  <Override PartName="/ppt/slideLayouts/slideLayout529.xml" ContentType="application/vnd.openxmlformats-officedocument.presentationml.slideLayout+xml"/>
  <Override PartName="/ppt/slideLayouts/slideLayout530.xml" ContentType="application/vnd.openxmlformats-officedocument.presentationml.slideLayout+xml"/>
  <Override PartName="/ppt/theme/theme9.xml" ContentType="application/vnd.openxmlformats-officedocument.theme+xml"/>
  <Override PartName="/ppt/slideLayouts/slideLayout531.xml" ContentType="application/vnd.openxmlformats-officedocument.presentationml.slideLayout+xml"/>
  <Override PartName="/ppt/slideLayouts/slideLayout532.xml" ContentType="application/vnd.openxmlformats-officedocument.presentationml.slideLayout+xml"/>
  <Override PartName="/ppt/slideLayouts/slideLayout533.xml" ContentType="application/vnd.openxmlformats-officedocument.presentationml.slideLayout+xml"/>
  <Override PartName="/ppt/slideLayouts/slideLayout534.xml" ContentType="application/vnd.openxmlformats-officedocument.presentationml.slideLayout+xml"/>
  <Override PartName="/ppt/slideLayouts/slideLayout535.xml" ContentType="application/vnd.openxmlformats-officedocument.presentationml.slideLayout+xml"/>
  <Override PartName="/ppt/slideLayouts/slideLayout536.xml" ContentType="application/vnd.openxmlformats-officedocument.presentationml.slideLayout+xml"/>
  <Override PartName="/ppt/slideLayouts/slideLayout537.xml" ContentType="application/vnd.openxmlformats-officedocument.presentationml.slideLayout+xml"/>
  <Override PartName="/ppt/slideLayouts/slideLayout538.xml" ContentType="application/vnd.openxmlformats-officedocument.presentationml.slideLayout+xml"/>
  <Override PartName="/ppt/slideLayouts/slideLayout539.xml" ContentType="application/vnd.openxmlformats-officedocument.presentationml.slideLayout+xml"/>
  <Override PartName="/ppt/slideLayouts/slideLayout540.xml" ContentType="application/vnd.openxmlformats-officedocument.presentationml.slideLayout+xml"/>
  <Override PartName="/ppt/slideLayouts/slideLayout541.xml" ContentType="application/vnd.openxmlformats-officedocument.presentationml.slideLayout+xml"/>
  <Override PartName="/ppt/slideLayouts/slideLayout542.xml" ContentType="application/vnd.openxmlformats-officedocument.presentationml.slideLayout+xml"/>
  <Override PartName="/ppt/slideLayouts/slideLayout543.xml" ContentType="application/vnd.openxmlformats-officedocument.presentationml.slideLayout+xml"/>
  <Override PartName="/ppt/slideLayouts/slideLayout544.xml" ContentType="application/vnd.openxmlformats-officedocument.presentationml.slideLayout+xml"/>
  <Override PartName="/ppt/slideLayouts/slideLayout545.xml" ContentType="application/vnd.openxmlformats-officedocument.presentationml.slideLayout+xml"/>
  <Override PartName="/ppt/slideLayouts/slideLayout546.xml" ContentType="application/vnd.openxmlformats-officedocument.presentationml.slideLayout+xml"/>
  <Override PartName="/ppt/slideLayouts/slideLayout547.xml" ContentType="application/vnd.openxmlformats-officedocument.presentationml.slideLayout+xml"/>
  <Override PartName="/ppt/slideLayouts/slideLayout548.xml" ContentType="application/vnd.openxmlformats-officedocument.presentationml.slideLayout+xml"/>
  <Override PartName="/ppt/slideLayouts/slideLayout549.xml" ContentType="application/vnd.openxmlformats-officedocument.presentationml.slideLayout+xml"/>
  <Override PartName="/ppt/slideLayouts/slideLayout550.xml" ContentType="application/vnd.openxmlformats-officedocument.presentationml.slideLayout+xml"/>
  <Override PartName="/ppt/slideLayouts/slideLayout551.xml" ContentType="application/vnd.openxmlformats-officedocument.presentationml.slideLayout+xml"/>
  <Override PartName="/ppt/slideLayouts/slideLayout552.xml" ContentType="application/vnd.openxmlformats-officedocument.presentationml.slideLayout+xml"/>
  <Override PartName="/ppt/slideLayouts/slideLayout553.xml" ContentType="application/vnd.openxmlformats-officedocument.presentationml.slideLayout+xml"/>
  <Override PartName="/ppt/slideLayouts/slideLayout554.xml" ContentType="application/vnd.openxmlformats-officedocument.presentationml.slideLayout+xml"/>
  <Override PartName="/ppt/slideLayouts/slideLayout555.xml" ContentType="application/vnd.openxmlformats-officedocument.presentationml.slideLayout+xml"/>
  <Override PartName="/ppt/slideLayouts/slideLayout556.xml" ContentType="application/vnd.openxmlformats-officedocument.presentationml.slideLayout+xml"/>
  <Override PartName="/ppt/slideLayouts/slideLayout557.xml" ContentType="application/vnd.openxmlformats-officedocument.presentationml.slideLayout+xml"/>
  <Override PartName="/ppt/slideLayouts/slideLayout558.xml" ContentType="application/vnd.openxmlformats-officedocument.presentationml.slideLayout+xml"/>
  <Override PartName="/ppt/slideLayouts/slideLayout559.xml" ContentType="application/vnd.openxmlformats-officedocument.presentationml.slideLayout+xml"/>
  <Override PartName="/ppt/slideLayouts/slideLayout560.xml" ContentType="application/vnd.openxmlformats-officedocument.presentationml.slideLayout+xml"/>
  <Override PartName="/ppt/slideLayouts/slideLayout561.xml" ContentType="application/vnd.openxmlformats-officedocument.presentationml.slideLayout+xml"/>
  <Override PartName="/ppt/slideLayouts/slideLayout562.xml" ContentType="application/vnd.openxmlformats-officedocument.presentationml.slideLayout+xml"/>
  <Override PartName="/ppt/slideLayouts/slideLayout563.xml" ContentType="application/vnd.openxmlformats-officedocument.presentationml.slideLayout+xml"/>
  <Override PartName="/ppt/slideLayouts/slideLayout564.xml" ContentType="application/vnd.openxmlformats-officedocument.presentationml.slideLayout+xml"/>
  <Override PartName="/ppt/slideLayouts/slideLayout565.xml" ContentType="application/vnd.openxmlformats-officedocument.presentationml.slideLayout+xml"/>
  <Override PartName="/ppt/slideLayouts/slideLayout566.xml" ContentType="application/vnd.openxmlformats-officedocument.presentationml.slideLayout+xml"/>
  <Override PartName="/ppt/slideLayouts/slideLayout567.xml" ContentType="application/vnd.openxmlformats-officedocument.presentationml.slideLayout+xml"/>
  <Override PartName="/ppt/slideLayouts/slideLayout568.xml" ContentType="application/vnd.openxmlformats-officedocument.presentationml.slideLayout+xml"/>
  <Override PartName="/ppt/slideLayouts/slideLayout569.xml" ContentType="application/vnd.openxmlformats-officedocument.presentationml.slideLayout+xml"/>
  <Override PartName="/ppt/slideLayouts/slideLayout570.xml" ContentType="application/vnd.openxmlformats-officedocument.presentationml.slideLayout+xml"/>
  <Override PartName="/ppt/slideLayouts/slideLayout571.xml" ContentType="application/vnd.openxmlformats-officedocument.presentationml.slideLayout+xml"/>
  <Override PartName="/ppt/slideLayouts/slideLayout572.xml" ContentType="application/vnd.openxmlformats-officedocument.presentationml.slideLayout+xml"/>
  <Override PartName="/ppt/slideLayouts/slideLayout573.xml" ContentType="application/vnd.openxmlformats-officedocument.presentationml.slideLayout+xml"/>
  <Override PartName="/ppt/slideLayouts/slideLayout574.xml" ContentType="application/vnd.openxmlformats-officedocument.presentationml.slideLayout+xml"/>
  <Override PartName="/ppt/slideLayouts/slideLayout575.xml" ContentType="application/vnd.openxmlformats-officedocument.presentationml.slideLayout+xml"/>
  <Override PartName="/ppt/slideLayouts/slideLayout576.xml" ContentType="application/vnd.openxmlformats-officedocument.presentationml.slideLayout+xml"/>
  <Override PartName="/ppt/slideLayouts/slideLayout577.xml" ContentType="application/vnd.openxmlformats-officedocument.presentationml.slideLayout+xml"/>
  <Override PartName="/ppt/slideLayouts/slideLayout578.xml" ContentType="application/vnd.openxmlformats-officedocument.presentationml.slideLayout+xml"/>
  <Override PartName="/ppt/slideLayouts/slideLayout579.xml" ContentType="application/vnd.openxmlformats-officedocument.presentationml.slideLayout+xml"/>
  <Override PartName="/ppt/slideLayouts/slideLayout580.xml" ContentType="application/vnd.openxmlformats-officedocument.presentationml.slideLayout+xml"/>
  <Override PartName="/ppt/slideLayouts/slideLayout581.xml" ContentType="application/vnd.openxmlformats-officedocument.presentationml.slideLayout+xml"/>
  <Override PartName="/ppt/slideLayouts/slideLayout582.xml" ContentType="application/vnd.openxmlformats-officedocument.presentationml.slideLayout+xml"/>
  <Override PartName="/ppt/slideLayouts/slideLayout583.xml" ContentType="application/vnd.openxmlformats-officedocument.presentationml.slideLayout+xml"/>
  <Override PartName="/ppt/slideLayouts/slideLayout584.xml" ContentType="application/vnd.openxmlformats-officedocument.presentationml.slideLayout+xml"/>
  <Override PartName="/ppt/slideLayouts/slideLayout585.xml" ContentType="application/vnd.openxmlformats-officedocument.presentationml.slideLayout+xml"/>
  <Override PartName="/ppt/slideLayouts/slideLayout586.xml" ContentType="application/vnd.openxmlformats-officedocument.presentationml.slideLayout+xml"/>
  <Override PartName="/ppt/slideLayouts/slideLayout587.xml" ContentType="application/vnd.openxmlformats-officedocument.presentationml.slideLayout+xml"/>
  <Override PartName="/ppt/slideLayouts/slideLayout58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0" r:id="rId2"/>
    <p:sldMasterId id="2147483898" r:id="rId3"/>
    <p:sldMasterId id="2147483957" r:id="rId4"/>
    <p:sldMasterId id="2147484016" r:id="rId5"/>
    <p:sldMasterId id="2147484075" r:id="rId6"/>
    <p:sldMasterId id="2147484134" r:id="rId7"/>
    <p:sldMasterId id="2147484193" r:id="rId8"/>
    <p:sldMasterId id="2147484252" r:id="rId9"/>
    <p:sldMasterId id="2147484311" r:id="rId10"/>
  </p:sldMasterIdLst>
  <p:notesMasterIdLst>
    <p:notesMasterId r:id="rId33"/>
  </p:notesMasterIdLst>
  <p:sldIdLst>
    <p:sldId id="1356" r:id="rId11"/>
    <p:sldId id="1402" r:id="rId12"/>
    <p:sldId id="1486" r:id="rId13"/>
    <p:sldId id="1487" r:id="rId14"/>
    <p:sldId id="262" r:id="rId15"/>
    <p:sldId id="1482" r:id="rId16"/>
    <p:sldId id="1465" r:id="rId17"/>
    <p:sldId id="1414" r:id="rId18"/>
    <p:sldId id="1462" r:id="rId19"/>
    <p:sldId id="1474" r:id="rId20"/>
    <p:sldId id="1480" r:id="rId21"/>
    <p:sldId id="1473" r:id="rId22"/>
    <p:sldId id="1490" r:id="rId23"/>
    <p:sldId id="1483" r:id="rId24"/>
    <p:sldId id="1485" r:id="rId25"/>
    <p:sldId id="1425" r:id="rId26"/>
    <p:sldId id="1456" r:id="rId27"/>
    <p:sldId id="1488" r:id="rId28"/>
    <p:sldId id="1476" r:id="rId29"/>
    <p:sldId id="1484" r:id="rId30"/>
    <p:sldId id="1489" r:id="rId31"/>
    <p:sldId id="1429" r:id="rId32"/>
  </p:sldIdLst>
  <p:sldSz cx="5759450" cy="3240088"/>
  <p:notesSz cx="6858000" cy="9144000"/>
  <p:defaultTextStyle>
    <a:defPPr>
      <a:defRPr lang="en-US"/>
    </a:defPPr>
    <a:lvl1pPr marL="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575895" rtl="0" eaLnBrk="1" latinLnBrk="0" hangingPunct="1">
      <a:defRPr sz="113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ont" id="{01319F16-3CEB-44B1-837A-5DFE664B1540}">
          <p14:sldIdLst>
            <p14:sldId id="1356"/>
            <p14:sldId id="1402"/>
            <p14:sldId id="1486"/>
            <p14:sldId id="1487"/>
            <p14:sldId id="262"/>
            <p14:sldId id="1482"/>
            <p14:sldId id="1465"/>
            <p14:sldId id="1414"/>
            <p14:sldId id="1462"/>
            <p14:sldId id="1474"/>
            <p14:sldId id="1480"/>
            <p14:sldId id="1473"/>
            <p14:sldId id="1490"/>
            <p14:sldId id="1483"/>
            <p14:sldId id="1485"/>
            <p14:sldId id="1425"/>
            <p14:sldId id="1456"/>
            <p14:sldId id="1488"/>
            <p14:sldId id="1476"/>
            <p14:sldId id="1484"/>
            <p14:sldId id="1489"/>
            <p14:sldId id="1429"/>
          </p14:sldIdLst>
        </p14:section>
        <p14:section name="Custom icons" id="{AE7553D5-C09E-4928-A948-69A0E1F717F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42" userDrawn="1">
          <p15:clr>
            <a:srgbClr val="A4A3A4"/>
          </p15:clr>
        </p15:guide>
        <p15:guide id="2" pos="1882" userDrawn="1">
          <p15:clr>
            <a:srgbClr val="A4A3A4"/>
          </p15:clr>
        </p15:guide>
        <p15:guide id="3" orient="horz" pos="517" userDrawn="1">
          <p15:clr>
            <a:srgbClr val="A4A3A4"/>
          </p15:clr>
        </p15:guide>
        <p15:guide id="4" pos="1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вар Фархадович" initials="АФ" lastIdx="1" clrIdx="0">
    <p:extLst>
      <p:ext uri="{19B8F6BF-5375-455C-9EA6-DF929625EA0E}">
        <p15:presenceInfo xmlns:p15="http://schemas.microsoft.com/office/powerpoint/2012/main" userId="b45d8b19bf4079a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66FF66"/>
    <a:srgbClr val="FFFF66"/>
    <a:srgbClr val="FF3300"/>
    <a:srgbClr val="FFFF99"/>
    <a:srgbClr val="FCFCFC"/>
    <a:srgbClr val="BFE2ED"/>
    <a:srgbClr val="B3DDE7"/>
    <a:srgbClr val="D3E5F3"/>
    <a:srgbClr val="81C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3" autoAdjust="0"/>
    <p:restoredTop sz="95491" autoAdjust="0"/>
  </p:normalViewPr>
  <p:slideViewPr>
    <p:cSldViewPr snapToObjects="1">
      <p:cViewPr varScale="1">
        <p:scale>
          <a:sx n="160" d="100"/>
          <a:sy n="160" d="100"/>
        </p:scale>
        <p:origin x="96" y="158"/>
      </p:cViewPr>
      <p:guideLst>
        <p:guide orient="horz" pos="742"/>
        <p:guide pos="1882"/>
        <p:guide orient="horz" pos="517"/>
        <p:guide pos="15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886"/>
    </p:cViewPr>
  </p:sorterViewPr>
  <p:notesViewPr>
    <p:cSldViewPr snapToObjects="1">
      <p:cViewPr varScale="1">
        <p:scale>
          <a:sx n="73" d="100"/>
          <a:sy n="73" d="100"/>
        </p:scale>
        <p:origin x="-3792" y="-11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pPr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1pPr>
    <a:lvl2pPr marL="287948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2pPr>
    <a:lvl3pPr marL="575895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3pPr>
    <a:lvl4pPr marL="86384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4pPr>
    <a:lvl5pPr marL="1151789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5pPr>
    <a:lvl6pPr marL="1439737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6pPr>
    <a:lvl7pPr marL="1727684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7pPr>
    <a:lvl8pPr marL="2015632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8pPr>
    <a:lvl9pPr marL="2303580" algn="l" defTabSz="287948" rtl="0" eaLnBrk="1" latinLnBrk="0" hangingPunct="1">
      <a:defRPr sz="7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625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3492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8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16314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5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2092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949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779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4952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91996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76623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1886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0936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9670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1611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3952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1354587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9115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69616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78672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48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585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738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891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367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21134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4456498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9919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69599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319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559566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5457331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0710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776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574926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16813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512509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196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3474166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7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41781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0100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57843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08799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6521696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681605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569272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5636778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5279825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921614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555741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707489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71558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92876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515408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8777419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67380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01040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890732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35462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4155685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3536024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7816467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40962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3489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5277304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773301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1"/>
            <a:ext cx="1111198" cy="1670445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1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8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8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99476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6767" y="535381"/>
            <a:ext cx="5644642" cy="2645332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7" name="bg object 17"/>
          <p:cNvSpPr/>
          <p:nvPr/>
        </p:nvSpPr>
        <p:spPr>
          <a:xfrm>
            <a:off x="66775" y="71054"/>
            <a:ext cx="5644642" cy="428629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46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47838" y="719705"/>
            <a:ext cx="1822346" cy="21512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98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6117" y="745220"/>
            <a:ext cx="2505361" cy="1454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3/25/2021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73510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60" y="1006529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532803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759463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95642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326632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60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006425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0792956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6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0726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7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7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965803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690863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60" y="852010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3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10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564980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1230590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188063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093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1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4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4840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11751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223737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8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4889994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21" userDrawn="1">
          <p15:clr>
            <a:srgbClr val="FBAE40"/>
          </p15:clr>
        </p15:guide>
        <p15:guide id="2" pos="1814" userDrawn="1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024534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8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23486926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075896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60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1" y="2353088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0672788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09718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80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489678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55737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80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3626075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8064146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443480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869852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49327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3106348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1069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1320105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3989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80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2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80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2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09238442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84719878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8362084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66861941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040762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9790899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222344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222344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402445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19465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9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9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9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9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7966909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6215813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3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3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3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46553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551650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6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1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60" y="1457108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1" y="1457108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6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1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4281277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06490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5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5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5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6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380896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9957860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48990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1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6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80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20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9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3" y="2205086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34198086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0326587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1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6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80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20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9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3" y="774725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1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6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80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20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9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3" y="1836228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4329925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7825308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6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3" y="774725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6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3" y="1836228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439107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2807749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4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2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2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9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9626356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60" y="441013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3760829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80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6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6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9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5525473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887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882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343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49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30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56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4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2383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7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5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79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7958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739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606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506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9737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486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9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533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047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797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305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24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0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46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03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45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484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0048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42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82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2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27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1049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475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184411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5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319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07659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761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9472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02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913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242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52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2209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307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840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3910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282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7958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069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3467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08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069442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5985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33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18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97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957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336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11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5268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7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52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37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6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414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517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39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37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8034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366351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4696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5429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257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778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143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17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216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419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659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588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569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19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27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13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64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7194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173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735026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004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718343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97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60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843216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1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35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329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53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604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90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194544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38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13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501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930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4892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445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2481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904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3411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33054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51799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745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615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25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38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208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5123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20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611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89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0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225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52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96243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522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663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31679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9915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24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91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9705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6347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349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84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715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025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859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189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20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14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6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969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46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0774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83518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581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20844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9853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034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90549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2418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8734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28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74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477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7280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806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6017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70312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225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591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364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54303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73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5808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2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5325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6410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400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562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906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5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87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227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542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5014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01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22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443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9276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827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610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825875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41371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5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1720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872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82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9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7441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7918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01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21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89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3600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1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2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9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549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76989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4241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97378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762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659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946711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03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247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859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053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909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069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56720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772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462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6688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59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21581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425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83675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623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3153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491215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07769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79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250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89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471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409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20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277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661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9520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32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95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63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180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117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99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83926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319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04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036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143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956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5218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56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66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6354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88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277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371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125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28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93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918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7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96651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36445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27671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4593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55970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62996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258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116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20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35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42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1362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6084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738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59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45829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604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1547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90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55387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320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3058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596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007619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48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01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1847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5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60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785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240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89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91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554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999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34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1727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083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04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516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3192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14303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589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375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508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782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677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9754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64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81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198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40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39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427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3626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795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554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12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178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58933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096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734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19045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05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4484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6147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23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056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104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919365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342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061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68643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38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8816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3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9422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495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5915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72678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220466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169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726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4603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859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17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603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74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440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90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951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89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9743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01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10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18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638768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3011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812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527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309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22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6921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619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374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2586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86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707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71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634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258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9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0008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40478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227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39890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67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492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20450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1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35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52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6660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971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035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34076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83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89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20143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0918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43848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6243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181394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8738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1081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9898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294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8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1959" y="1006528"/>
            <a:ext cx="4895533" cy="694519"/>
          </a:xfrm>
        </p:spPr>
        <p:txBody>
          <a:bodyPr>
            <a:normAutofit/>
          </a:bodyPr>
          <a:lstStyle>
            <a:lvl1pPr>
              <a:defRPr sz="170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918" y="1836050"/>
            <a:ext cx="4031615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879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5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3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1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39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7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57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37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73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50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/>
          <a:lstStyle>
            <a:lvl1pPr>
              <a:spcBef>
                <a:spcPts val="567"/>
              </a:spcBef>
              <a:defRPr/>
            </a:lvl1pPr>
            <a:lvl2pPr>
              <a:spcBef>
                <a:spcPts val="567"/>
              </a:spcBef>
              <a:defRPr/>
            </a:lvl2pPr>
            <a:lvl3pPr>
              <a:spcBef>
                <a:spcPts val="567"/>
              </a:spcBef>
              <a:defRPr/>
            </a:lvl3pPr>
            <a:lvl4pPr>
              <a:spcBef>
                <a:spcPts val="567"/>
              </a:spcBef>
              <a:defRPr/>
            </a:lvl4pPr>
            <a:lvl5pPr>
              <a:spcBef>
                <a:spcPts val="567"/>
              </a:spcBef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307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24975" indent="-116987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82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59" y="686201"/>
            <a:ext cx="4895533" cy="2186310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567"/>
              </a:spcBef>
              <a:buNone/>
              <a:defRPr sz="756"/>
            </a:lvl1pPr>
            <a:lvl2pPr marL="107988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2pPr>
            <a:lvl3pPr marL="215976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3pPr>
            <a:lvl4pPr marL="323964" indent="-107988">
              <a:spcBef>
                <a:spcPts val="567"/>
              </a:spcBef>
              <a:buFont typeface="Arial" panose="020B0604020202020204" pitchFamily="34" charset="0"/>
              <a:buChar char="•"/>
              <a:defRPr sz="756"/>
            </a:lvl4pPr>
            <a:lvl5pPr marL="431952" indent="-107988">
              <a:spcBef>
                <a:spcPts val="567"/>
              </a:spcBef>
              <a:buFont typeface="Open Sans Light" panose="020B0306030504020204" pitchFamily="34" charset="0"/>
              <a:buChar char="–"/>
              <a:defRPr sz="756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28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686202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1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959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7720" y="576016"/>
            <a:ext cx="2399771" cy="2138308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134"/>
            </a:lvl6pPr>
            <a:lvl7pPr>
              <a:defRPr sz="1134"/>
            </a:lvl7pPr>
            <a:lvl8pPr>
              <a:defRPr sz="1134"/>
            </a:lvl8pPr>
            <a:lvl9pPr>
              <a:defRPr sz="113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3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737163"/>
            <a:ext cx="2400771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576016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737163"/>
            <a:ext cx="2401770" cy="2157166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28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690862"/>
            <a:ext cx="2400771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1959" y="852009"/>
            <a:ext cx="2400771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25722" y="690862"/>
            <a:ext cx="2401770" cy="145410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945" b="1"/>
            </a:lvl1pPr>
            <a:lvl2pPr marL="287968" indent="0">
              <a:buNone/>
              <a:defRPr sz="1260" b="1"/>
            </a:lvl2pPr>
            <a:lvl3pPr marL="575936" indent="0">
              <a:buNone/>
              <a:defRPr sz="1134" b="1"/>
            </a:lvl3pPr>
            <a:lvl4pPr marL="863903" indent="0">
              <a:buNone/>
              <a:defRPr sz="1008" b="1"/>
            </a:lvl4pPr>
            <a:lvl5pPr marL="1151871" indent="0">
              <a:buNone/>
              <a:defRPr sz="1008" b="1"/>
            </a:lvl5pPr>
            <a:lvl6pPr marL="1439839" indent="0">
              <a:buNone/>
              <a:defRPr sz="1008" b="1"/>
            </a:lvl6pPr>
            <a:lvl7pPr marL="1727807" indent="0">
              <a:buNone/>
              <a:defRPr sz="1008" b="1"/>
            </a:lvl7pPr>
            <a:lvl8pPr marL="2015775" indent="0">
              <a:buNone/>
              <a:defRPr sz="1008" b="1"/>
            </a:lvl8pPr>
            <a:lvl9pPr marL="2303743" indent="0">
              <a:buNone/>
              <a:defRPr sz="1008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5722" y="852009"/>
            <a:ext cx="2401770" cy="2064071"/>
          </a:xfrm>
        </p:spPr>
        <p:txBody>
          <a:bodyPr>
            <a:normAutofit/>
          </a:bodyPr>
          <a:lstStyle>
            <a:lvl1pPr>
              <a:defRPr sz="945"/>
            </a:lvl1pPr>
            <a:lvl2pPr>
              <a:defRPr sz="756"/>
            </a:lvl2pPr>
            <a:lvl3pPr>
              <a:defRPr sz="756"/>
            </a:lvl3pPr>
            <a:lvl4pPr>
              <a:defRPr sz="756"/>
            </a:lvl4pPr>
            <a:lvl5pPr>
              <a:defRPr sz="756"/>
            </a:lvl5pPr>
            <a:lvl6pPr>
              <a:defRPr sz="1008"/>
            </a:lvl6pPr>
            <a:lvl7pPr>
              <a:defRPr sz="1008"/>
            </a:lvl7pPr>
            <a:lvl8pPr>
              <a:defRPr sz="1008"/>
            </a:lvl8pPr>
            <a:lvl9pPr>
              <a:defRPr sz="1008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40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845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756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06514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440342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880685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321027" y="0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440342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880685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321027" y="1615724"/>
            <a:ext cx="1447062" cy="162436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792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15153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30306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345459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606120" y="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15153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230306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345459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606120" y="1077870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15153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230306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45459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06120" y="2155739"/>
            <a:ext cx="1153330" cy="1084349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271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95837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916745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75118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791862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833490" y="0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95837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1916745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2875118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4791862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3833490" y="807862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95837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1916745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875118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4791862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33490" y="1615724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5837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1916745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2875118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791862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3833490" y="2423586"/>
            <a:ext cx="967588" cy="81650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60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504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167984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2927720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4175601" y="2353087"/>
            <a:ext cx="115189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3566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144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093560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3755161" y="2353087"/>
            <a:ext cx="1572330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04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3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60985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31959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925080" y="2353087"/>
            <a:ext cx="2402411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972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010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69742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93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760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4161" y="1443479"/>
            <a:ext cx="1153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1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051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443479"/>
            <a:ext cx="1572330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335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3329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6955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661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443479"/>
            <a:ext cx="2401691" cy="141184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6162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080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479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36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240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121" y="660018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431479" y="2228568"/>
            <a:ext cx="1153330" cy="626760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16788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2926280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4173681" y="2228568"/>
            <a:ext cx="1153330" cy="626760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31479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167936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927240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175121" y="1444293"/>
            <a:ext cx="1151890" cy="69742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321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722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2230449"/>
            <a:ext cx="1572330" cy="647379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1959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2093560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3755161" y="1446174"/>
            <a:ext cx="1572330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2394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749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2679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801" y="660018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2222614"/>
            <a:ext cx="2401691" cy="632713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32679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925801" y="1446174"/>
            <a:ext cx="2402411" cy="69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967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217947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93259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93259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93259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93259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094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64610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07802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207802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207802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96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68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2015539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2223446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2223446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889182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617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67984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2927720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175601" y="660018"/>
            <a:ext cx="115189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431959" y="1166258"/>
            <a:ext cx="1153330" cy="742960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679360" y="1166258"/>
            <a:ext cx="1153330" cy="742960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2926760" y="1166258"/>
            <a:ext cx="1153330" cy="742960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174161" y="1166258"/>
            <a:ext cx="1153330" cy="742960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153330" cy="809577"/>
          </a:xfrm>
        </p:spPr>
        <p:txBody>
          <a:bodyPr/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16793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2926760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4174161" y="1990119"/>
            <a:ext cx="1153330" cy="809577"/>
          </a:xfrm>
        </p:spPr>
        <p:txBody>
          <a:bodyPr>
            <a:normAutofit/>
          </a:bodyPr>
          <a:lstStyle>
            <a:lvl1pPr marL="0" indent="0">
              <a:buNone/>
              <a:defRPr sz="661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457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8040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93560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755161" y="660018"/>
            <a:ext cx="1572330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311682"/>
            <a:ext cx="1572330" cy="597536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093560" y="1311682"/>
            <a:ext cx="1572330" cy="597536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3755161" y="1311682"/>
            <a:ext cx="1572330" cy="597536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093560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3755161" y="1990119"/>
            <a:ext cx="1572330" cy="827121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422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442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25080" y="660018"/>
            <a:ext cx="2402411" cy="1249200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661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31959" y="1457107"/>
            <a:ext cx="2401691" cy="452111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2925800" y="1457107"/>
            <a:ext cx="2401691" cy="452111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945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661">
                <a:solidFill>
                  <a:srgbClr val="FFFFFF"/>
                </a:solidFill>
              </a:defRPr>
            </a:lvl2pPr>
            <a:lvl3pPr marL="161986" indent="-80993">
              <a:defRPr sz="661">
                <a:solidFill>
                  <a:srgbClr val="FFFFFF"/>
                </a:solidFill>
              </a:defRPr>
            </a:lvl3pPr>
            <a:lvl4pPr marL="242979" indent="-80993">
              <a:defRPr sz="661">
                <a:solidFill>
                  <a:srgbClr val="FFFFFF"/>
                </a:solidFill>
              </a:defRPr>
            </a:lvl4pPr>
            <a:lvl5pPr marL="350970" indent="-107991">
              <a:defRPr sz="661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431959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2925800" y="1990119"/>
            <a:ext cx="2401691" cy="804620"/>
          </a:xfrm>
        </p:spPr>
        <p:txBody>
          <a:bodyPr/>
          <a:lstStyle>
            <a:lvl1pPr marL="0" indent="0">
              <a:buNone/>
              <a:defRPr sz="992"/>
            </a:lvl1pPr>
            <a:lvl2pPr marL="80993" indent="-80993">
              <a:buFont typeface="Arial" panose="020B0604020202020204" pitchFamily="34" charset="0"/>
              <a:buChar char="•"/>
              <a:defRPr sz="661"/>
            </a:lvl2pPr>
            <a:lvl3pPr marL="161986" indent="-80993">
              <a:defRPr sz="661"/>
            </a:lvl3pPr>
            <a:lvl4pPr marL="242979" indent="-80993">
              <a:defRPr sz="661"/>
            </a:lvl4pPr>
            <a:lvl5pPr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96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713163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64569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14762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01957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521504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439344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895383" y="774724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64569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14762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01957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3521504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439344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4895383" y="148990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164569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14762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01957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3521504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439344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4895383" y="2205085"/>
            <a:ext cx="651542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1718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3792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48990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48990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48990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71810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773745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059799" y="2205086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2563519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3847788" y="220508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4353292" y="2205085"/>
            <a:ext cx="1093317" cy="462253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70526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7803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73745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059799" y="774725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563519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847788" y="774724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353292" y="774724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773745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59799" y="1836228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2563519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3847788" y="1836227"/>
            <a:ext cx="431959" cy="432012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4353292" y="1836227"/>
            <a:ext cx="1093317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22198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023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1810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084325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966553" y="774725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780852" y="774724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271810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084325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966553" y="1836228"/>
            <a:ext cx="724728" cy="72481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780852" y="1836227"/>
            <a:ext cx="1681105" cy="91761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66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567" i="1"/>
            </a:lvl2pPr>
            <a:lvl3pPr marL="0" indent="0">
              <a:buNone/>
              <a:defRPr sz="567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32405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821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8933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71811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52692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059800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314911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3847788" y="1538778"/>
            <a:ext cx="1595251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52979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431959" y="441012"/>
            <a:ext cx="4895533" cy="192005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850" baseline="0"/>
            </a:lvl1pPr>
          </a:lstStyle>
          <a:p>
            <a:pPr lvl="0"/>
            <a:r>
              <a:rPr lang="en-US" dirty="0" smtClean="0"/>
              <a:t>Click here to edit subtitle</a:t>
            </a:r>
            <a:endParaRPr lang="en-US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37672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7079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339772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1901612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1664305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3226145" y="774725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2988838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4550678" y="774724"/>
            <a:ext cx="661005" cy="66108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496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4313371" y="1538778"/>
            <a:ext cx="1135619" cy="1135410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945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378"/>
              </a:spcAft>
              <a:buFont typeface="Arial" panose="020B0604020202020204" pitchFamily="34" charset="0"/>
              <a:buNone/>
              <a:defRPr sz="661" i="1"/>
            </a:lvl2pPr>
            <a:lvl3pPr marL="0" indent="0" algn="ctr">
              <a:buNone/>
              <a:defRPr sz="661"/>
            </a:lvl3pPr>
            <a:lvl4pPr marL="242979" indent="-80993">
              <a:defRPr sz="567"/>
            </a:lvl4pPr>
            <a:lvl5pPr>
              <a:defRPr sz="567"/>
            </a:lvl5pPr>
          </a:lstStyle>
          <a:p>
            <a:pPr lvl="0"/>
            <a:r>
              <a:rPr lang="en-US" dirty="0" smtClean="0"/>
              <a:t>First </a:t>
            </a:r>
            <a:r>
              <a:rPr lang="en-US" dirty="0" err="1" smtClean="0"/>
              <a:t>Lastname</a:t>
            </a:r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5237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95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956239" y="599430"/>
            <a:ext cx="1111198" cy="1670445"/>
          </a:xfr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61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638131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156039" y="599430"/>
            <a:ext cx="1171452" cy="1670445"/>
          </a:xfrm>
        </p:spPr>
        <p:txBody>
          <a:bodyPr>
            <a:noAutofit/>
          </a:bodyPr>
          <a:lstStyle>
            <a:lvl1pPr marL="0" indent="0">
              <a:buNone/>
              <a:defRPr sz="661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661"/>
            </a:lvl2pPr>
            <a:lvl3pPr marL="71244" indent="-71244">
              <a:defRPr sz="661"/>
            </a:lvl3pPr>
            <a:lvl4pPr marL="189734" indent="-98242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31959" y="2353087"/>
            <a:ext cx="2377624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2956240" y="2353087"/>
            <a:ext cx="2371252" cy="453013"/>
          </a:xfrm>
        </p:spPr>
        <p:txBody>
          <a:bodyPr>
            <a:noAutofit/>
          </a:bodyPr>
          <a:lstStyle>
            <a:lvl1pPr marL="0" indent="0">
              <a:buNone/>
              <a:defRPr sz="661"/>
            </a:lvl1pPr>
            <a:lvl2pPr marL="71992" indent="-71992">
              <a:buFont typeface="Arial" panose="020B0604020202020204" pitchFamily="34" charset="0"/>
              <a:buChar char="•"/>
              <a:defRPr sz="661"/>
            </a:lvl2pPr>
            <a:lvl3pPr marL="143984" indent="-71992">
              <a:defRPr sz="661"/>
            </a:lvl3pPr>
            <a:lvl4pPr marL="251972" indent="-107988">
              <a:defRPr sz="661"/>
            </a:lvl4pPr>
            <a:lvl5pPr marL="359960" indent="-107988">
              <a:defRPr sz="661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750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71" Type="http://schemas.openxmlformats.org/officeDocument/2006/relationships/hyperlink" Target="https://twitter.com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hyperlink" Target="https://www.facebook.com" TargetMode="Externa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hyperlink" Target="https://www.linkedin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0.xml"/><Relationship Id="rId18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93.xml"/><Relationship Id="rId39" Type="http://schemas.openxmlformats.org/officeDocument/2006/relationships/slideLayout" Target="../slideLayouts/slideLayout106.xml"/><Relationship Id="rId21" Type="http://schemas.openxmlformats.org/officeDocument/2006/relationships/slideLayout" Target="../slideLayouts/slideLayout88.xml"/><Relationship Id="rId34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9.xml"/><Relationship Id="rId47" Type="http://schemas.openxmlformats.org/officeDocument/2006/relationships/slideLayout" Target="../slideLayouts/slideLayout114.xml"/><Relationship Id="rId50" Type="http://schemas.openxmlformats.org/officeDocument/2006/relationships/slideLayout" Target="../slideLayouts/slideLayout117.xml"/><Relationship Id="rId55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9.xml"/><Relationship Id="rId16" Type="http://schemas.openxmlformats.org/officeDocument/2006/relationships/slideLayout" Target="../slideLayouts/slideLayout83.xml"/><Relationship Id="rId29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78.xml"/><Relationship Id="rId24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9.xml"/><Relationship Id="rId37" Type="http://schemas.openxmlformats.org/officeDocument/2006/relationships/slideLayout" Target="../slideLayouts/slideLayout104.xml"/><Relationship Id="rId40" Type="http://schemas.openxmlformats.org/officeDocument/2006/relationships/slideLayout" Target="../slideLayouts/slideLayout107.xml"/><Relationship Id="rId45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20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72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9.xml"/><Relationship Id="rId27" Type="http://schemas.openxmlformats.org/officeDocument/2006/relationships/slideLayout" Target="../slideLayouts/slideLayout94.xml"/><Relationship Id="rId30" Type="http://schemas.openxmlformats.org/officeDocument/2006/relationships/slideLayout" Target="../slideLayouts/slideLayout97.xml"/><Relationship Id="rId35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10.xml"/><Relationship Id="rId48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23.xml"/><Relationship Id="rId8" Type="http://schemas.openxmlformats.org/officeDocument/2006/relationships/slideLayout" Target="../slideLayouts/slideLayout75.xml"/><Relationship Id="rId51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9.xml"/><Relationship Id="rId17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100.xml"/><Relationship Id="rId38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13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87.xml"/><Relationship Id="rId41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90.xml"/><Relationship Id="rId28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103.xml"/><Relationship Id="rId49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77.xml"/><Relationship Id="rId31" Type="http://schemas.openxmlformats.org/officeDocument/2006/relationships/slideLayout" Target="../slideLayouts/slideLayout98.xml"/><Relationship Id="rId44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9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7.xml"/><Relationship Id="rId18" Type="http://schemas.openxmlformats.org/officeDocument/2006/relationships/slideLayout" Target="../slideLayouts/slideLayout142.xml"/><Relationship Id="rId26" Type="http://schemas.openxmlformats.org/officeDocument/2006/relationships/slideLayout" Target="../slideLayouts/slideLayout150.xml"/><Relationship Id="rId39" Type="http://schemas.openxmlformats.org/officeDocument/2006/relationships/slideLayout" Target="../slideLayouts/slideLayout163.xml"/><Relationship Id="rId21" Type="http://schemas.openxmlformats.org/officeDocument/2006/relationships/slideLayout" Target="../slideLayouts/slideLayout145.xml"/><Relationship Id="rId34" Type="http://schemas.openxmlformats.org/officeDocument/2006/relationships/slideLayout" Target="../slideLayouts/slideLayout158.xml"/><Relationship Id="rId42" Type="http://schemas.openxmlformats.org/officeDocument/2006/relationships/slideLayout" Target="../slideLayouts/slideLayout166.xml"/><Relationship Id="rId47" Type="http://schemas.openxmlformats.org/officeDocument/2006/relationships/slideLayout" Target="../slideLayouts/slideLayout171.xml"/><Relationship Id="rId50" Type="http://schemas.openxmlformats.org/officeDocument/2006/relationships/slideLayout" Target="../slideLayouts/slideLayout174.xml"/><Relationship Id="rId55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6.xml"/><Relationship Id="rId16" Type="http://schemas.openxmlformats.org/officeDocument/2006/relationships/slideLayout" Target="../slideLayouts/slideLayout140.xml"/><Relationship Id="rId29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35.xml"/><Relationship Id="rId24" Type="http://schemas.openxmlformats.org/officeDocument/2006/relationships/slideLayout" Target="../slideLayouts/slideLayout148.xml"/><Relationship Id="rId32" Type="http://schemas.openxmlformats.org/officeDocument/2006/relationships/slideLayout" Target="../slideLayouts/slideLayout156.xml"/><Relationship Id="rId37" Type="http://schemas.openxmlformats.org/officeDocument/2006/relationships/slideLayout" Target="../slideLayouts/slideLayout161.xml"/><Relationship Id="rId40" Type="http://schemas.openxmlformats.org/officeDocument/2006/relationships/slideLayout" Target="../slideLayouts/slideLayout164.xml"/><Relationship Id="rId45" Type="http://schemas.openxmlformats.org/officeDocument/2006/relationships/slideLayout" Target="../slideLayouts/slideLayout169.xml"/><Relationship Id="rId53" Type="http://schemas.openxmlformats.org/officeDocument/2006/relationships/slideLayout" Target="../slideLayouts/slideLayout177.xml"/><Relationship Id="rId58" Type="http://schemas.openxmlformats.org/officeDocument/2006/relationships/slideLayout" Target="../slideLayouts/slideLayout182.xml"/><Relationship Id="rId5" Type="http://schemas.openxmlformats.org/officeDocument/2006/relationships/slideLayout" Target="../slideLayouts/slideLayout129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38.xml"/><Relationship Id="rId22" Type="http://schemas.openxmlformats.org/officeDocument/2006/relationships/slideLayout" Target="../slideLayouts/slideLayout146.xml"/><Relationship Id="rId27" Type="http://schemas.openxmlformats.org/officeDocument/2006/relationships/slideLayout" Target="../slideLayouts/slideLayout151.xml"/><Relationship Id="rId30" Type="http://schemas.openxmlformats.org/officeDocument/2006/relationships/slideLayout" Target="../slideLayouts/slideLayout154.xml"/><Relationship Id="rId35" Type="http://schemas.openxmlformats.org/officeDocument/2006/relationships/slideLayout" Target="../slideLayouts/slideLayout159.xml"/><Relationship Id="rId43" Type="http://schemas.openxmlformats.org/officeDocument/2006/relationships/slideLayout" Target="../slideLayouts/slideLayout167.xml"/><Relationship Id="rId48" Type="http://schemas.openxmlformats.org/officeDocument/2006/relationships/slideLayout" Target="../slideLayouts/slideLayout172.xml"/><Relationship Id="rId56" Type="http://schemas.openxmlformats.org/officeDocument/2006/relationships/slideLayout" Target="../slideLayouts/slideLayout180.xml"/><Relationship Id="rId8" Type="http://schemas.openxmlformats.org/officeDocument/2006/relationships/slideLayout" Target="../slideLayouts/slideLayout132.xml"/><Relationship Id="rId51" Type="http://schemas.openxmlformats.org/officeDocument/2006/relationships/slideLayout" Target="../slideLayouts/slideLayout175.xml"/><Relationship Id="rId3" Type="http://schemas.openxmlformats.org/officeDocument/2006/relationships/slideLayout" Target="../slideLayouts/slideLayout127.xml"/><Relationship Id="rId12" Type="http://schemas.openxmlformats.org/officeDocument/2006/relationships/slideLayout" Target="../slideLayouts/slideLayout136.xml"/><Relationship Id="rId17" Type="http://schemas.openxmlformats.org/officeDocument/2006/relationships/slideLayout" Target="../slideLayouts/slideLayout141.xml"/><Relationship Id="rId25" Type="http://schemas.openxmlformats.org/officeDocument/2006/relationships/slideLayout" Target="../slideLayouts/slideLayout149.xml"/><Relationship Id="rId33" Type="http://schemas.openxmlformats.org/officeDocument/2006/relationships/slideLayout" Target="../slideLayouts/slideLayout157.xml"/><Relationship Id="rId38" Type="http://schemas.openxmlformats.org/officeDocument/2006/relationships/slideLayout" Target="../slideLayouts/slideLayout162.xml"/><Relationship Id="rId46" Type="http://schemas.openxmlformats.org/officeDocument/2006/relationships/slideLayout" Target="../slideLayouts/slideLayout170.xml"/><Relationship Id="rId59" Type="http://schemas.openxmlformats.org/officeDocument/2006/relationships/theme" Target="../theme/theme3.xml"/><Relationship Id="rId20" Type="http://schemas.openxmlformats.org/officeDocument/2006/relationships/slideLayout" Target="../slideLayouts/slideLayout144.xml"/><Relationship Id="rId41" Type="http://schemas.openxmlformats.org/officeDocument/2006/relationships/slideLayout" Target="../slideLayouts/slideLayout165.xml"/><Relationship Id="rId54" Type="http://schemas.openxmlformats.org/officeDocument/2006/relationships/slideLayout" Target="../slideLayouts/slideLayout17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39.xml"/><Relationship Id="rId23" Type="http://schemas.openxmlformats.org/officeDocument/2006/relationships/slideLayout" Target="../slideLayouts/slideLayout147.xml"/><Relationship Id="rId28" Type="http://schemas.openxmlformats.org/officeDocument/2006/relationships/slideLayout" Target="../slideLayouts/slideLayout152.xml"/><Relationship Id="rId36" Type="http://schemas.openxmlformats.org/officeDocument/2006/relationships/slideLayout" Target="../slideLayouts/slideLayout160.xml"/><Relationship Id="rId49" Type="http://schemas.openxmlformats.org/officeDocument/2006/relationships/slideLayout" Target="../slideLayouts/slideLayout173.xml"/><Relationship Id="rId57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34.xml"/><Relationship Id="rId31" Type="http://schemas.openxmlformats.org/officeDocument/2006/relationships/slideLayout" Target="../slideLayouts/slideLayout155.xml"/><Relationship Id="rId44" Type="http://schemas.openxmlformats.org/officeDocument/2006/relationships/slideLayout" Target="../slideLayouts/slideLayout168.xml"/><Relationship Id="rId52" Type="http://schemas.openxmlformats.org/officeDocument/2006/relationships/slideLayout" Target="../slideLayouts/slideLayout17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5.xml"/><Relationship Id="rId18" Type="http://schemas.openxmlformats.org/officeDocument/2006/relationships/slideLayout" Target="../slideLayouts/slideLayout200.xml"/><Relationship Id="rId26" Type="http://schemas.openxmlformats.org/officeDocument/2006/relationships/slideLayout" Target="../slideLayouts/slideLayout208.xml"/><Relationship Id="rId39" Type="http://schemas.openxmlformats.org/officeDocument/2006/relationships/slideLayout" Target="../slideLayouts/slideLayout221.xml"/><Relationship Id="rId21" Type="http://schemas.openxmlformats.org/officeDocument/2006/relationships/slideLayout" Target="../slideLayouts/slideLayout203.xml"/><Relationship Id="rId34" Type="http://schemas.openxmlformats.org/officeDocument/2006/relationships/slideLayout" Target="../slideLayouts/slideLayout216.xml"/><Relationship Id="rId42" Type="http://schemas.openxmlformats.org/officeDocument/2006/relationships/slideLayout" Target="../slideLayouts/slideLayout224.xml"/><Relationship Id="rId47" Type="http://schemas.openxmlformats.org/officeDocument/2006/relationships/slideLayout" Target="../slideLayouts/slideLayout229.xml"/><Relationship Id="rId50" Type="http://schemas.openxmlformats.org/officeDocument/2006/relationships/slideLayout" Target="../slideLayouts/slideLayout232.xml"/><Relationship Id="rId55" Type="http://schemas.openxmlformats.org/officeDocument/2006/relationships/slideLayout" Target="../slideLayouts/slideLayout237.xml"/><Relationship Id="rId7" Type="http://schemas.openxmlformats.org/officeDocument/2006/relationships/slideLayout" Target="../slideLayouts/slideLayout189.xml"/><Relationship Id="rId2" Type="http://schemas.openxmlformats.org/officeDocument/2006/relationships/slideLayout" Target="../slideLayouts/slideLayout184.xml"/><Relationship Id="rId16" Type="http://schemas.openxmlformats.org/officeDocument/2006/relationships/slideLayout" Target="../slideLayouts/slideLayout198.xml"/><Relationship Id="rId29" Type="http://schemas.openxmlformats.org/officeDocument/2006/relationships/slideLayout" Target="../slideLayouts/slideLayout211.xml"/><Relationship Id="rId11" Type="http://schemas.openxmlformats.org/officeDocument/2006/relationships/slideLayout" Target="../slideLayouts/slideLayout193.xml"/><Relationship Id="rId24" Type="http://schemas.openxmlformats.org/officeDocument/2006/relationships/slideLayout" Target="../slideLayouts/slideLayout206.xml"/><Relationship Id="rId32" Type="http://schemas.openxmlformats.org/officeDocument/2006/relationships/slideLayout" Target="../slideLayouts/slideLayout214.xml"/><Relationship Id="rId37" Type="http://schemas.openxmlformats.org/officeDocument/2006/relationships/slideLayout" Target="../slideLayouts/slideLayout219.xml"/><Relationship Id="rId40" Type="http://schemas.openxmlformats.org/officeDocument/2006/relationships/slideLayout" Target="../slideLayouts/slideLayout222.xml"/><Relationship Id="rId45" Type="http://schemas.openxmlformats.org/officeDocument/2006/relationships/slideLayout" Target="../slideLayouts/slideLayout227.xml"/><Relationship Id="rId53" Type="http://schemas.openxmlformats.org/officeDocument/2006/relationships/slideLayout" Target="../slideLayouts/slideLayout235.xml"/><Relationship Id="rId58" Type="http://schemas.openxmlformats.org/officeDocument/2006/relationships/slideLayout" Target="../slideLayouts/slideLayout240.xml"/><Relationship Id="rId5" Type="http://schemas.openxmlformats.org/officeDocument/2006/relationships/slideLayout" Target="../slideLayouts/slideLayout187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196.xml"/><Relationship Id="rId22" Type="http://schemas.openxmlformats.org/officeDocument/2006/relationships/slideLayout" Target="../slideLayouts/slideLayout204.xml"/><Relationship Id="rId27" Type="http://schemas.openxmlformats.org/officeDocument/2006/relationships/slideLayout" Target="../slideLayouts/slideLayout209.xml"/><Relationship Id="rId30" Type="http://schemas.openxmlformats.org/officeDocument/2006/relationships/slideLayout" Target="../slideLayouts/slideLayout212.xml"/><Relationship Id="rId35" Type="http://schemas.openxmlformats.org/officeDocument/2006/relationships/slideLayout" Target="../slideLayouts/slideLayout217.xml"/><Relationship Id="rId43" Type="http://schemas.openxmlformats.org/officeDocument/2006/relationships/slideLayout" Target="../slideLayouts/slideLayout225.xml"/><Relationship Id="rId48" Type="http://schemas.openxmlformats.org/officeDocument/2006/relationships/slideLayout" Target="../slideLayouts/slideLayout230.xml"/><Relationship Id="rId56" Type="http://schemas.openxmlformats.org/officeDocument/2006/relationships/slideLayout" Target="../slideLayouts/slideLayout238.xml"/><Relationship Id="rId8" Type="http://schemas.openxmlformats.org/officeDocument/2006/relationships/slideLayout" Target="../slideLayouts/slideLayout190.xml"/><Relationship Id="rId51" Type="http://schemas.openxmlformats.org/officeDocument/2006/relationships/slideLayout" Target="../slideLayouts/slideLayout233.xml"/><Relationship Id="rId3" Type="http://schemas.openxmlformats.org/officeDocument/2006/relationships/slideLayout" Target="../slideLayouts/slideLayout185.xml"/><Relationship Id="rId12" Type="http://schemas.openxmlformats.org/officeDocument/2006/relationships/slideLayout" Target="../slideLayouts/slideLayout194.xml"/><Relationship Id="rId17" Type="http://schemas.openxmlformats.org/officeDocument/2006/relationships/slideLayout" Target="../slideLayouts/slideLayout199.xml"/><Relationship Id="rId25" Type="http://schemas.openxmlformats.org/officeDocument/2006/relationships/slideLayout" Target="../slideLayouts/slideLayout207.xml"/><Relationship Id="rId33" Type="http://schemas.openxmlformats.org/officeDocument/2006/relationships/slideLayout" Target="../slideLayouts/slideLayout215.xml"/><Relationship Id="rId38" Type="http://schemas.openxmlformats.org/officeDocument/2006/relationships/slideLayout" Target="../slideLayouts/slideLayout220.xml"/><Relationship Id="rId46" Type="http://schemas.openxmlformats.org/officeDocument/2006/relationships/slideLayout" Target="../slideLayouts/slideLayout228.xml"/><Relationship Id="rId59" Type="http://schemas.openxmlformats.org/officeDocument/2006/relationships/theme" Target="../theme/theme4.xml"/><Relationship Id="rId20" Type="http://schemas.openxmlformats.org/officeDocument/2006/relationships/slideLayout" Target="../slideLayouts/slideLayout202.xml"/><Relationship Id="rId41" Type="http://schemas.openxmlformats.org/officeDocument/2006/relationships/slideLayout" Target="../slideLayouts/slideLayout223.xml"/><Relationship Id="rId54" Type="http://schemas.openxmlformats.org/officeDocument/2006/relationships/slideLayout" Target="../slideLayouts/slideLayout23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183.xml"/><Relationship Id="rId6" Type="http://schemas.openxmlformats.org/officeDocument/2006/relationships/slideLayout" Target="../slideLayouts/slideLayout188.xml"/><Relationship Id="rId15" Type="http://schemas.openxmlformats.org/officeDocument/2006/relationships/slideLayout" Target="../slideLayouts/slideLayout197.xml"/><Relationship Id="rId23" Type="http://schemas.openxmlformats.org/officeDocument/2006/relationships/slideLayout" Target="../slideLayouts/slideLayout205.xml"/><Relationship Id="rId28" Type="http://schemas.openxmlformats.org/officeDocument/2006/relationships/slideLayout" Target="../slideLayouts/slideLayout210.xml"/><Relationship Id="rId36" Type="http://schemas.openxmlformats.org/officeDocument/2006/relationships/slideLayout" Target="../slideLayouts/slideLayout218.xml"/><Relationship Id="rId49" Type="http://schemas.openxmlformats.org/officeDocument/2006/relationships/slideLayout" Target="../slideLayouts/slideLayout231.xml"/><Relationship Id="rId57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192.xml"/><Relationship Id="rId31" Type="http://schemas.openxmlformats.org/officeDocument/2006/relationships/slideLayout" Target="../slideLayouts/slideLayout213.xml"/><Relationship Id="rId44" Type="http://schemas.openxmlformats.org/officeDocument/2006/relationships/slideLayout" Target="../slideLayouts/slideLayout226.xml"/><Relationship Id="rId52" Type="http://schemas.openxmlformats.org/officeDocument/2006/relationships/slideLayout" Target="../slideLayouts/slideLayout23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186.xml"/><Relationship Id="rId9" Type="http://schemas.openxmlformats.org/officeDocument/2006/relationships/slideLayout" Target="../slideLayouts/slideLayout191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3.xml"/><Relationship Id="rId18" Type="http://schemas.openxmlformats.org/officeDocument/2006/relationships/slideLayout" Target="../slideLayouts/slideLayout258.xml"/><Relationship Id="rId26" Type="http://schemas.openxmlformats.org/officeDocument/2006/relationships/slideLayout" Target="../slideLayouts/slideLayout266.xml"/><Relationship Id="rId39" Type="http://schemas.openxmlformats.org/officeDocument/2006/relationships/slideLayout" Target="../slideLayouts/slideLayout279.xml"/><Relationship Id="rId21" Type="http://schemas.openxmlformats.org/officeDocument/2006/relationships/slideLayout" Target="../slideLayouts/slideLayout261.xml"/><Relationship Id="rId34" Type="http://schemas.openxmlformats.org/officeDocument/2006/relationships/slideLayout" Target="../slideLayouts/slideLayout274.xml"/><Relationship Id="rId42" Type="http://schemas.openxmlformats.org/officeDocument/2006/relationships/slideLayout" Target="../slideLayouts/slideLayout282.xml"/><Relationship Id="rId47" Type="http://schemas.openxmlformats.org/officeDocument/2006/relationships/slideLayout" Target="../slideLayouts/slideLayout287.xml"/><Relationship Id="rId50" Type="http://schemas.openxmlformats.org/officeDocument/2006/relationships/slideLayout" Target="../slideLayouts/slideLayout290.xml"/><Relationship Id="rId55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42.xml"/><Relationship Id="rId16" Type="http://schemas.openxmlformats.org/officeDocument/2006/relationships/slideLayout" Target="../slideLayouts/slideLayout256.xml"/><Relationship Id="rId29" Type="http://schemas.openxmlformats.org/officeDocument/2006/relationships/slideLayout" Target="../slideLayouts/slideLayout269.xml"/><Relationship Id="rId11" Type="http://schemas.openxmlformats.org/officeDocument/2006/relationships/slideLayout" Target="../slideLayouts/slideLayout251.xml"/><Relationship Id="rId24" Type="http://schemas.openxmlformats.org/officeDocument/2006/relationships/slideLayout" Target="../slideLayouts/slideLayout264.xml"/><Relationship Id="rId32" Type="http://schemas.openxmlformats.org/officeDocument/2006/relationships/slideLayout" Target="../slideLayouts/slideLayout272.xml"/><Relationship Id="rId37" Type="http://schemas.openxmlformats.org/officeDocument/2006/relationships/slideLayout" Target="../slideLayouts/slideLayout277.xml"/><Relationship Id="rId40" Type="http://schemas.openxmlformats.org/officeDocument/2006/relationships/slideLayout" Target="../slideLayouts/slideLayout280.xml"/><Relationship Id="rId45" Type="http://schemas.openxmlformats.org/officeDocument/2006/relationships/slideLayout" Target="../slideLayouts/slideLayout285.xml"/><Relationship Id="rId53" Type="http://schemas.openxmlformats.org/officeDocument/2006/relationships/slideLayout" Target="../slideLayouts/slideLayout293.xml"/><Relationship Id="rId58" Type="http://schemas.openxmlformats.org/officeDocument/2006/relationships/slideLayout" Target="../slideLayouts/slideLayout298.xml"/><Relationship Id="rId5" Type="http://schemas.openxmlformats.org/officeDocument/2006/relationships/slideLayout" Target="../slideLayouts/slideLayout245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259.xml"/><Relationship Id="rId14" Type="http://schemas.openxmlformats.org/officeDocument/2006/relationships/slideLayout" Target="../slideLayouts/slideLayout254.xml"/><Relationship Id="rId22" Type="http://schemas.openxmlformats.org/officeDocument/2006/relationships/slideLayout" Target="../slideLayouts/slideLayout262.xml"/><Relationship Id="rId27" Type="http://schemas.openxmlformats.org/officeDocument/2006/relationships/slideLayout" Target="../slideLayouts/slideLayout267.xml"/><Relationship Id="rId30" Type="http://schemas.openxmlformats.org/officeDocument/2006/relationships/slideLayout" Target="../slideLayouts/slideLayout270.xml"/><Relationship Id="rId35" Type="http://schemas.openxmlformats.org/officeDocument/2006/relationships/slideLayout" Target="../slideLayouts/slideLayout275.xml"/><Relationship Id="rId43" Type="http://schemas.openxmlformats.org/officeDocument/2006/relationships/slideLayout" Target="../slideLayouts/slideLayout283.xml"/><Relationship Id="rId48" Type="http://schemas.openxmlformats.org/officeDocument/2006/relationships/slideLayout" Target="../slideLayouts/slideLayout288.xml"/><Relationship Id="rId56" Type="http://schemas.openxmlformats.org/officeDocument/2006/relationships/slideLayout" Target="../slideLayouts/slideLayout296.xml"/><Relationship Id="rId8" Type="http://schemas.openxmlformats.org/officeDocument/2006/relationships/slideLayout" Target="../slideLayouts/slideLayout248.xml"/><Relationship Id="rId51" Type="http://schemas.openxmlformats.org/officeDocument/2006/relationships/slideLayout" Target="../slideLayouts/slideLayout291.xml"/><Relationship Id="rId3" Type="http://schemas.openxmlformats.org/officeDocument/2006/relationships/slideLayout" Target="../slideLayouts/slideLayout243.xml"/><Relationship Id="rId12" Type="http://schemas.openxmlformats.org/officeDocument/2006/relationships/slideLayout" Target="../slideLayouts/slideLayout252.xml"/><Relationship Id="rId17" Type="http://schemas.openxmlformats.org/officeDocument/2006/relationships/slideLayout" Target="../slideLayouts/slideLayout257.xml"/><Relationship Id="rId25" Type="http://schemas.openxmlformats.org/officeDocument/2006/relationships/slideLayout" Target="../slideLayouts/slideLayout265.xml"/><Relationship Id="rId33" Type="http://schemas.openxmlformats.org/officeDocument/2006/relationships/slideLayout" Target="../slideLayouts/slideLayout273.xml"/><Relationship Id="rId38" Type="http://schemas.openxmlformats.org/officeDocument/2006/relationships/slideLayout" Target="../slideLayouts/slideLayout278.xml"/><Relationship Id="rId46" Type="http://schemas.openxmlformats.org/officeDocument/2006/relationships/slideLayout" Target="../slideLayouts/slideLayout286.xml"/><Relationship Id="rId59" Type="http://schemas.openxmlformats.org/officeDocument/2006/relationships/theme" Target="../theme/theme5.xml"/><Relationship Id="rId20" Type="http://schemas.openxmlformats.org/officeDocument/2006/relationships/slideLayout" Target="../slideLayouts/slideLayout260.xml"/><Relationship Id="rId41" Type="http://schemas.openxmlformats.org/officeDocument/2006/relationships/slideLayout" Target="../slideLayouts/slideLayout281.xml"/><Relationship Id="rId54" Type="http://schemas.openxmlformats.org/officeDocument/2006/relationships/slideLayout" Target="../slideLayouts/slideLayout29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41.xml"/><Relationship Id="rId6" Type="http://schemas.openxmlformats.org/officeDocument/2006/relationships/slideLayout" Target="../slideLayouts/slideLayout246.xml"/><Relationship Id="rId15" Type="http://schemas.openxmlformats.org/officeDocument/2006/relationships/slideLayout" Target="../slideLayouts/slideLayout255.xml"/><Relationship Id="rId23" Type="http://schemas.openxmlformats.org/officeDocument/2006/relationships/slideLayout" Target="../slideLayouts/slideLayout263.xml"/><Relationship Id="rId28" Type="http://schemas.openxmlformats.org/officeDocument/2006/relationships/slideLayout" Target="../slideLayouts/slideLayout268.xml"/><Relationship Id="rId36" Type="http://schemas.openxmlformats.org/officeDocument/2006/relationships/slideLayout" Target="../slideLayouts/slideLayout276.xml"/><Relationship Id="rId49" Type="http://schemas.openxmlformats.org/officeDocument/2006/relationships/slideLayout" Target="../slideLayouts/slideLayout289.xml"/><Relationship Id="rId57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250.xml"/><Relationship Id="rId31" Type="http://schemas.openxmlformats.org/officeDocument/2006/relationships/slideLayout" Target="../slideLayouts/slideLayout271.xml"/><Relationship Id="rId44" Type="http://schemas.openxmlformats.org/officeDocument/2006/relationships/slideLayout" Target="../slideLayouts/slideLayout284.xml"/><Relationship Id="rId52" Type="http://schemas.openxmlformats.org/officeDocument/2006/relationships/slideLayout" Target="../slideLayouts/slideLayout29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244.xml"/><Relationship Id="rId9" Type="http://schemas.openxmlformats.org/officeDocument/2006/relationships/slideLayout" Target="../slideLayouts/slideLayout249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11.xml"/><Relationship Id="rId18" Type="http://schemas.openxmlformats.org/officeDocument/2006/relationships/slideLayout" Target="../slideLayouts/slideLayout316.xml"/><Relationship Id="rId26" Type="http://schemas.openxmlformats.org/officeDocument/2006/relationships/slideLayout" Target="../slideLayouts/slideLayout324.xml"/><Relationship Id="rId39" Type="http://schemas.openxmlformats.org/officeDocument/2006/relationships/slideLayout" Target="../slideLayouts/slideLayout337.xml"/><Relationship Id="rId21" Type="http://schemas.openxmlformats.org/officeDocument/2006/relationships/slideLayout" Target="../slideLayouts/slideLayout319.xml"/><Relationship Id="rId34" Type="http://schemas.openxmlformats.org/officeDocument/2006/relationships/slideLayout" Target="../slideLayouts/slideLayout332.xml"/><Relationship Id="rId42" Type="http://schemas.openxmlformats.org/officeDocument/2006/relationships/slideLayout" Target="../slideLayouts/slideLayout340.xml"/><Relationship Id="rId47" Type="http://schemas.openxmlformats.org/officeDocument/2006/relationships/slideLayout" Target="../slideLayouts/slideLayout345.xml"/><Relationship Id="rId50" Type="http://schemas.openxmlformats.org/officeDocument/2006/relationships/slideLayout" Target="../slideLayouts/slideLayout348.xml"/><Relationship Id="rId55" Type="http://schemas.openxmlformats.org/officeDocument/2006/relationships/slideLayout" Target="../slideLayouts/slideLayout353.xml"/><Relationship Id="rId7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300.xml"/><Relationship Id="rId16" Type="http://schemas.openxmlformats.org/officeDocument/2006/relationships/slideLayout" Target="../slideLayouts/slideLayout314.xml"/><Relationship Id="rId29" Type="http://schemas.openxmlformats.org/officeDocument/2006/relationships/slideLayout" Target="../slideLayouts/slideLayout327.xml"/><Relationship Id="rId11" Type="http://schemas.openxmlformats.org/officeDocument/2006/relationships/slideLayout" Target="../slideLayouts/slideLayout309.xml"/><Relationship Id="rId24" Type="http://schemas.openxmlformats.org/officeDocument/2006/relationships/slideLayout" Target="../slideLayouts/slideLayout322.xml"/><Relationship Id="rId32" Type="http://schemas.openxmlformats.org/officeDocument/2006/relationships/slideLayout" Target="../slideLayouts/slideLayout330.xml"/><Relationship Id="rId37" Type="http://schemas.openxmlformats.org/officeDocument/2006/relationships/slideLayout" Target="../slideLayouts/slideLayout335.xml"/><Relationship Id="rId40" Type="http://schemas.openxmlformats.org/officeDocument/2006/relationships/slideLayout" Target="../slideLayouts/slideLayout338.xml"/><Relationship Id="rId45" Type="http://schemas.openxmlformats.org/officeDocument/2006/relationships/slideLayout" Target="../slideLayouts/slideLayout343.xml"/><Relationship Id="rId53" Type="http://schemas.openxmlformats.org/officeDocument/2006/relationships/slideLayout" Target="../slideLayouts/slideLayout351.xml"/><Relationship Id="rId58" Type="http://schemas.openxmlformats.org/officeDocument/2006/relationships/slideLayout" Target="../slideLayouts/slideLayout356.xml"/><Relationship Id="rId5" Type="http://schemas.openxmlformats.org/officeDocument/2006/relationships/slideLayout" Target="../slideLayouts/slideLayout303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317.xml"/><Relationship Id="rId14" Type="http://schemas.openxmlformats.org/officeDocument/2006/relationships/slideLayout" Target="../slideLayouts/slideLayout312.xml"/><Relationship Id="rId22" Type="http://schemas.openxmlformats.org/officeDocument/2006/relationships/slideLayout" Target="../slideLayouts/slideLayout320.xml"/><Relationship Id="rId27" Type="http://schemas.openxmlformats.org/officeDocument/2006/relationships/slideLayout" Target="../slideLayouts/slideLayout325.xml"/><Relationship Id="rId30" Type="http://schemas.openxmlformats.org/officeDocument/2006/relationships/slideLayout" Target="../slideLayouts/slideLayout328.xml"/><Relationship Id="rId35" Type="http://schemas.openxmlformats.org/officeDocument/2006/relationships/slideLayout" Target="../slideLayouts/slideLayout333.xml"/><Relationship Id="rId43" Type="http://schemas.openxmlformats.org/officeDocument/2006/relationships/slideLayout" Target="../slideLayouts/slideLayout341.xml"/><Relationship Id="rId48" Type="http://schemas.openxmlformats.org/officeDocument/2006/relationships/slideLayout" Target="../slideLayouts/slideLayout346.xml"/><Relationship Id="rId56" Type="http://schemas.openxmlformats.org/officeDocument/2006/relationships/slideLayout" Target="../slideLayouts/slideLayout354.xml"/><Relationship Id="rId8" Type="http://schemas.openxmlformats.org/officeDocument/2006/relationships/slideLayout" Target="../slideLayouts/slideLayout306.xml"/><Relationship Id="rId51" Type="http://schemas.openxmlformats.org/officeDocument/2006/relationships/slideLayout" Target="../slideLayouts/slideLayout349.xml"/><Relationship Id="rId3" Type="http://schemas.openxmlformats.org/officeDocument/2006/relationships/slideLayout" Target="../slideLayouts/slideLayout301.xml"/><Relationship Id="rId12" Type="http://schemas.openxmlformats.org/officeDocument/2006/relationships/slideLayout" Target="../slideLayouts/slideLayout310.xml"/><Relationship Id="rId17" Type="http://schemas.openxmlformats.org/officeDocument/2006/relationships/slideLayout" Target="../slideLayouts/slideLayout315.xml"/><Relationship Id="rId25" Type="http://schemas.openxmlformats.org/officeDocument/2006/relationships/slideLayout" Target="../slideLayouts/slideLayout323.xml"/><Relationship Id="rId33" Type="http://schemas.openxmlformats.org/officeDocument/2006/relationships/slideLayout" Target="../slideLayouts/slideLayout331.xml"/><Relationship Id="rId38" Type="http://schemas.openxmlformats.org/officeDocument/2006/relationships/slideLayout" Target="../slideLayouts/slideLayout336.xml"/><Relationship Id="rId46" Type="http://schemas.openxmlformats.org/officeDocument/2006/relationships/slideLayout" Target="../slideLayouts/slideLayout344.xml"/><Relationship Id="rId59" Type="http://schemas.openxmlformats.org/officeDocument/2006/relationships/theme" Target="../theme/theme6.xml"/><Relationship Id="rId20" Type="http://schemas.openxmlformats.org/officeDocument/2006/relationships/slideLayout" Target="../slideLayouts/slideLayout318.xml"/><Relationship Id="rId41" Type="http://schemas.openxmlformats.org/officeDocument/2006/relationships/slideLayout" Target="../slideLayouts/slideLayout339.xml"/><Relationship Id="rId54" Type="http://schemas.openxmlformats.org/officeDocument/2006/relationships/slideLayout" Target="../slideLayouts/slideLayout352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299.xml"/><Relationship Id="rId6" Type="http://schemas.openxmlformats.org/officeDocument/2006/relationships/slideLayout" Target="../slideLayouts/slideLayout304.xml"/><Relationship Id="rId15" Type="http://schemas.openxmlformats.org/officeDocument/2006/relationships/slideLayout" Target="../slideLayouts/slideLayout313.xml"/><Relationship Id="rId23" Type="http://schemas.openxmlformats.org/officeDocument/2006/relationships/slideLayout" Target="../slideLayouts/slideLayout321.xml"/><Relationship Id="rId28" Type="http://schemas.openxmlformats.org/officeDocument/2006/relationships/slideLayout" Target="../slideLayouts/slideLayout326.xml"/><Relationship Id="rId36" Type="http://schemas.openxmlformats.org/officeDocument/2006/relationships/slideLayout" Target="../slideLayouts/slideLayout334.xml"/><Relationship Id="rId49" Type="http://schemas.openxmlformats.org/officeDocument/2006/relationships/slideLayout" Target="../slideLayouts/slideLayout347.xml"/><Relationship Id="rId57" Type="http://schemas.openxmlformats.org/officeDocument/2006/relationships/slideLayout" Target="../slideLayouts/slideLayout355.xml"/><Relationship Id="rId10" Type="http://schemas.openxmlformats.org/officeDocument/2006/relationships/slideLayout" Target="../slideLayouts/slideLayout308.xml"/><Relationship Id="rId31" Type="http://schemas.openxmlformats.org/officeDocument/2006/relationships/slideLayout" Target="../slideLayouts/slideLayout329.xml"/><Relationship Id="rId44" Type="http://schemas.openxmlformats.org/officeDocument/2006/relationships/slideLayout" Target="../slideLayouts/slideLayout342.xml"/><Relationship Id="rId52" Type="http://schemas.openxmlformats.org/officeDocument/2006/relationships/slideLayout" Target="../slideLayouts/slideLayout350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02.xml"/><Relationship Id="rId9" Type="http://schemas.openxmlformats.org/officeDocument/2006/relationships/slideLayout" Target="../slideLayouts/slideLayout307.xml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69.xml"/><Relationship Id="rId18" Type="http://schemas.openxmlformats.org/officeDocument/2006/relationships/slideLayout" Target="../slideLayouts/slideLayout374.xml"/><Relationship Id="rId26" Type="http://schemas.openxmlformats.org/officeDocument/2006/relationships/slideLayout" Target="../slideLayouts/slideLayout382.xml"/><Relationship Id="rId39" Type="http://schemas.openxmlformats.org/officeDocument/2006/relationships/slideLayout" Target="../slideLayouts/slideLayout395.xml"/><Relationship Id="rId21" Type="http://schemas.openxmlformats.org/officeDocument/2006/relationships/slideLayout" Target="../slideLayouts/slideLayout377.xml"/><Relationship Id="rId34" Type="http://schemas.openxmlformats.org/officeDocument/2006/relationships/slideLayout" Target="../slideLayouts/slideLayout390.xml"/><Relationship Id="rId42" Type="http://schemas.openxmlformats.org/officeDocument/2006/relationships/slideLayout" Target="../slideLayouts/slideLayout398.xml"/><Relationship Id="rId47" Type="http://schemas.openxmlformats.org/officeDocument/2006/relationships/slideLayout" Target="../slideLayouts/slideLayout403.xml"/><Relationship Id="rId50" Type="http://schemas.openxmlformats.org/officeDocument/2006/relationships/slideLayout" Target="../slideLayouts/slideLayout406.xml"/><Relationship Id="rId55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363.xml"/><Relationship Id="rId2" Type="http://schemas.openxmlformats.org/officeDocument/2006/relationships/slideLayout" Target="../slideLayouts/slideLayout358.xml"/><Relationship Id="rId16" Type="http://schemas.openxmlformats.org/officeDocument/2006/relationships/slideLayout" Target="../slideLayouts/slideLayout372.xml"/><Relationship Id="rId29" Type="http://schemas.openxmlformats.org/officeDocument/2006/relationships/slideLayout" Target="../slideLayouts/slideLayout385.xml"/><Relationship Id="rId11" Type="http://schemas.openxmlformats.org/officeDocument/2006/relationships/slideLayout" Target="../slideLayouts/slideLayout367.xml"/><Relationship Id="rId24" Type="http://schemas.openxmlformats.org/officeDocument/2006/relationships/slideLayout" Target="../slideLayouts/slideLayout380.xml"/><Relationship Id="rId32" Type="http://schemas.openxmlformats.org/officeDocument/2006/relationships/slideLayout" Target="../slideLayouts/slideLayout388.xml"/><Relationship Id="rId37" Type="http://schemas.openxmlformats.org/officeDocument/2006/relationships/slideLayout" Target="../slideLayouts/slideLayout393.xml"/><Relationship Id="rId40" Type="http://schemas.openxmlformats.org/officeDocument/2006/relationships/slideLayout" Target="../slideLayouts/slideLayout396.xml"/><Relationship Id="rId45" Type="http://schemas.openxmlformats.org/officeDocument/2006/relationships/slideLayout" Target="../slideLayouts/slideLayout401.xml"/><Relationship Id="rId53" Type="http://schemas.openxmlformats.org/officeDocument/2006/relationships/slideLayout" Target="../slideLayouts/slideLayout409.xml"/><Relationship Id="rId58" Type="http://schemas.openxmlformats.org/officeDocument/2006/relationships/slideLayout" Target="../slideLayouts/slideLayout414.xml"/><Relationship Id="rId5" Type="http://schemas.openxmlformats.org/officeDocument/2006/relationships/slideLayout" Target="../slideLayouts/slideLayout361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375.xml"/><Relationship Id="rId14" Type="http://schemas.openxmlformats.org/officeDocument/2006/relationships/slideLayout" Target="../slideLayouts/slideLayout370.xml"/><Relationship Id="rId22" Type="http://schemas.openxmlformats.org/officeDocument/2006/relationships/slideLayout" Target="../slideLayouts/slideLayout378.xml"/><Relationship Id="rId27" Type="http://schemas.openxmlformats.org/officeDocument/2006/relationships/slideLayout" Target="../slideLayouts/slideLayout383.xml"/><Relationship Id="rId30" Type="http://schemas.openxmlformats.org/officeDocument/2006/relationships/slideLayout" Target="../slideLayouts/slideLayout386.xml"/><Relationship Id="rId35" Type="http://schemas.openxmlformats.org/officeDocument/2006/relationships/slideLayout" Target="../slideLayouts/slideLayout391.xml"/><Relationship Id="rId43" Type="http://schemas.openxmlformats.org/officeDocument/2006/relationships/slideLayout" Target="../slideLayouts/slideLayout399.xml"/><Relationship Id="rId48" Type="http://schemas.openxmlformats.org/officeDocument/2006/relationships/slideLayout" Target="../slideLayouts/slideLayout404.xml"/><Relationship Id="rId56" Type="http://schemas.openxmlformats.org/officeDocument/2006/relationships/slideLayout" Target="../slideLayouts/slideLayout412.xml"/><Relationship Id="rId8" Type="http://schemas.openxmlformats.org/officeDocument/2006/relationships/slideLayout" Target="../slideLayouts/slideLayout364.xml"/><Relationship Id="rId51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359.xml"/><Relationship Id="rId12" Type="http://schemas.openxmlformats.org/officeDocument/2006/relationships/slideLayout" Target="../slideLayouts/slideLayout368.xml"/><Relationship Id="rId17" Type="http://schemas.openxmlformats.org/officeDocument/2006/relationships/slideLayout" Target="../slideLayouts/slideLayout373.xml"/><Relationship Id="rId25" Type="http://schemas.openxmlformats.org/officeDocument/2006/relationships/slideLayout" Target="../slideLayouts/slideLayout381.xml"/><Relationship Id="rId33" Type="http://schemas.openxmlformats.org/officeDocument/2006/relationships/slideLayout" Target="../slideLayouts/slideLayout389.xml"/><Relationship Id="rId38" Type="http://schemas.openxmlformats.org/officeDocument/2006/relationships/slideLayout" Target="../slideLayouts/slideLayout394.xml"/><Relationship Id="rId46" Type="http://schemas.openxmlformats.org/officeDocument/2006/relationships/slideLayout" Target="../slideLayouts/slideLayout402.xml"/><Relationship Id="rId59" Type="http://schemas.openxmlformats.org/officeDocument/2006/relationships/theme" Target="../theme/theme7.xml"/><Relationship Id="rId20" Type="http://schemas.openxmlformats.org/officeDocument/2006/relationships/slideLayout" Target="../slideLayouts/slideLayout376.xml"/><Relationship Id="rId41" Type="http://schemas.openxmlformats.org/officeDocument/2006/relationships/slideLayout" Target="../slideLayouts/slideLayout397.xml"/><Relationship Id="rId54" Type="http://schemas.openxmlformats.org/officeDocument/2006/relationships/slideLayout" Target="../slideLayouts/slideLayout410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357.xml"/><Relationship Id="rId6" Type="http://schemas.openxmlformats.org/officeDocument/2006/relationships/slideLayout" Target="../slideLayouts/slideLayout362.xml"/><Relationship Id="rId15" Type="http://schemas.openxmlformats.org/officeDocument/2006/relationships/slideLayout" Target="../slideLayouts/slideLayout371.xml"/><Relationship Id="rId23" Type="http://schemas.openxmlformats.org/officeDocument/2006/relationships/slideLayout" Target="../slideLayouts/slideLayout379.xml"/><Relationship Id="rId28" Type="http://schemas.openxmlformats.org/officeDocument/2006/relationships/slideLayout" Target="../slideLayouts/slideLayout384.xml"/><Relationship Id="rId36" Type="http://schemas.openxmlformats.org/officeDocument/2006/relationships/slideLayout" Target="../slideLayouts/slideLayout392.xml"/><Relationship Id="rId49" Type="http://schemas.openxmlformats.org/officeDocument/2006/relationships/slideLayout" Target="../slideLayouts/slideLayout405.xml"/><Relationship Id="rId57" Type="http://schemas.openxmlformats.org/officeDocument/2006/relationships/slideLayout" Target="../slideLayouts/slideLayout413.xml"/><Relationship Id="rId10" Type="http://schemas.openxmlformats.org/officeDocument/2006/relationships/slideLayout" Target="../slideLayouts/slideLayout366.xml"/><Relationship Id="rId31" Type="http://schemas.openxmlformats.org/officeDocument/2006/relationships/slideLayout" Target="../slideLayouts/slideLayout387.xml"/><Relationship Id="rId44" Type="http://schemas.openxmlformats.org/officeDocument/2006/relationships/slideLayout" Target="../slideLayouts/slideLayout400.xml"/><Relationship Id="rId52" Type="http://schemas.openxmlformats.org/officeDocument/2006/relationships/slideLayout" Target="../slideLayouts/slideLayout408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360.xml"/><Relationship Id="rId9" Type="http://schemas.openxmlformats.org/officeDocument/2006/relationships/slideLayout" Target="../slideLayouts/slideLayout365.xml"/></Relationships>
</file>

<file path=ppt/slideMasters/_rels/slideMaster8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27.xml"/><Relationship Id="rId18" Type="http://schemas.openxmlformats.org/officeDocument/2006/relationships/slideLayout" Target="../slideLayouts/slideLayout432.xml"/><Relationship Id="rId26" Type="http://schemas.openxmlformats.org/officeDocument/2006/relationships/slideLayout" Target="../slideLayouts/slideLayout440.xml"/><Relationship Id="rId39" Type="http://schemas.openxmlformats.org/officeDocument/2006/relationships/slideLayout" Target="../slideLayouts/slideLayout453.xml"/><Relationship Id="rId21" Type="http://schemas.openxmlformats.org/officeDocument/2006/relationships/slideLayout" Target="../slideLayouts/slideLayout435.xml"/><Relationship Id="rId34" Type="http://schemas.openxmlformats.org/officeDocument/2006/relationships/slideLayout" Target="../slideLayouts/slideLayout448.xml"/><Relationship Id="rId42" Type="http://schemas.openxmlformats.org/officeDocument/2006/relationships/slideLayout" Target="../slideLayouts/slideLayout456.xml"/><Relationship Id="rId47" Type="http://schemas.openxmlformats.org/officeDocument/2006/relationships/slideLayout" Target="../slideLayouts/slideLayout461.xml"/><Relationship Id="rId50" Type="http://schemas.openxmlformats.org/officeDocument/2006/relationships/slideLayout" Target="../slideLayouts/slideLayout464.xml"/><Relationship Id="rId55" Type="http://schemas.openxmlformats.org/officeDocument/2006/relationships/slideLayout" Target="../slideLayouts/slideLayout469.xml"/><Relationship Id="rId7" Type="http://schemas.openxmlformats.org/officeDocument/2006/relationships/slideLayout" Target="../slideLayouts/slideLayout421.xml"/><Relationship Id="rId2" Type="http://schemas.openxmlformats.org/officeDocument/2006/relationships/slideLayout" Target="../slideLayouts/slideLayout416.xml"/><Relationship Id="rId16" Type="http://schemas.openxmlformats.org/officeDocument/2006/relationships/slideLayout" Target="../slideLayouts/slideLayout430.xml"/><Relationship Id="rId29" Type="http://schemas.openxmlformats.org/officeDocument/2006/relationships/slideLayout" Target="../slideLayouts/slideLayout443.xml"/><Relationship Id="rId11" Type="http://schemas.openxmlformats.org/officeDocument/2006/relationships/slideLayout" Target="../slideLayouts/slideLayout425.xml"/><Relationship Id="rId24" Type="http://schemas.openxmlformats.org/officeDocument/2006/relationships/slideLayout" Target="../slideLayouts/slideLayout438.xml"/><Relationship Id="rId32" Type="http://schemas.openxmlformats.org/officeDocument/2006/relationships/slideLayout" Target="../slideLayouts/slideLayout446.xml"/><Relationship Id="rId37" Type="http://schemas.openxmlformats.org/officeDocument/2006/relationships/slideLayout" Target="../slideLayouts/slideLayout451.xml"/><Relationship Id="rId40" Type="http://schemas.openxmlformats.org/officeDocument/2006/relationships/slideLayout" Target="../slideLayouts/slideLayout454.xml"/><Relationship Id="rId45" Type="http://schemas.openxmlformats.org/officeDocument/2006/relationships/slideLayout" Target="../slideLayouts/slideLayout459.xml"/><Relationship Id="rId53" Type="http://schemas.openxmlformats.org/officeDocument/2006/relationships/slideLayout" Target="../slideLayouts/slideLayout467.xml"/><Relationship Id="rId58" Type="http://schemas.openxmlformats.org/officeDocument/2006/relationships/slideLayout" Target="../slideLayouts/slideLayout472.xml"/><Relationship Id="rId5" Type="http://schemas.openxmlformats.org/officeDocument/2006/relationships/slideLayout" Target="../slideLayouts/slideLayout419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433.xml"/><Relationship Id="rId14" Type="http://schemas.openxmlformats.org/officeDocument/2006/relationships/slideLayout" Target="../slideLayouts/slideLayout428.xml"/><Relationship Id="rId22" Type="http://schemas.openxmlformats.org/officeDocument/2006/relationships/slideLayout" Target="../slideLayouts/slideLayout436.xml"/><Relationship Id="rId27" Type="http://schemas.openxmlformats.org/officeDocument/2006/relationships/slideLayout" Target="../slideLayouts/slideLayout441.xml"/><Relationship Id="rId30" Type="http://schemas.openxmlformats.org/officeDocument/2006/relationships/slideLayout" Target="../slideLayouts/slideLayout444.xml"/><Relationship Id="rId35" Type="http://schemas.openxmlformats.org/officeDocument/2006/relationships/slideLayout" Target="../slideLayouts/slideLayout449.xml"/><Relationship Id="rId43" Type="http://schemas.openxmlformats.org/officeDocument/2006/relationships/slideLayout" Target="../slideLayouts/slideLayout457.xml"/><Relationship Id="rId48" Type="http://schemas.openxmlformats.org/officeDocument/2006/relationships/slideLayout" Target="../slideLayouts/slideLayout462.xml"/><Relationship Id="rId56" Type="http://schemas.openxmlformats.org/officeDocument/2006/relationships/slideLayout" Target="../slideLayouts/slideLayout470.xml"/><Relationship Id="rId8" Type="http://schemas.openxmlformats.org/officeDocument/2006/relationships/slideLayout" Target="../slideLayouts/slideLayout422.xml"/><Relationship Id="rId51" Type="http://schemas.openxmlformats.org/officeDocument/2006/relationships/slideLayout" Target="../slideLayouts/slideLayout465.xml"/><Relationship Id="rId3" Type="http://schemas.openxmlformats.org/officeDocument/2006/relationships/slideLayout" Target="../slideLayouts/slideLayout417.xml"/><Relationship Id="rId12" Type="http://schemas.openxmlformats.org/officeDocument/2006/relationships/slideLayout" Target="../slideLayouts/slideLayout426.xml"/><Relationship Id="rId17" Type="http://schemas.openxmlformats.org/officeDocument/2006/relationships/slideLayout" Target="../slideLayouts/slideLayout431.xml"/><Relationship Id="rId25" Type="http://schemas.openxmlformats.org/officeDocument/2006/relationships/slideLayout" Target="../slideLayouts/slideLayout439.xml"/><Relationship Id="rId33" Type="http://schemas.openxmlformats.org/officeDocument/2006/relationships/slideLayout" Target="../slideLayouts/slideLayout447.xml"/><Relationship Id="rId38" Type="http://schemas.openxmlformats.org/officeDocument/2006/relationships/slideLayout" Target="../slideLayouts/slideLayout452.xml"/><Relationship Id="rId46" Type="http://schemas.openxmlformats.org/officeDocument/2006/relationships/slideLayout" Target="../slideLayouts/slideLayout460.xml"/><Relationship Id="rId59" Type="http://schemas.openxmlformats.org/officeDocument/2006/relationships/theme" Target="../theme/theme8.xml"/><Relationship Id="rId20" Type="http://schemas.openxmlformats.org/officeDocument/2006/relationships/slideLayout" Target="../slideLayouts/slideLayout434.xml"/><Relationship Id="rId41" Type="http://schemas.openxmlformats.org/officeDocument/2006/relationships/slideLayout" Target="../slideLayouts/slideLayout455.xml"/><Relationship Id="rId54" Type="http://schemas.openxmlformats.org/officeDocument/2006/relationships/slideLayout" Target="../slideLayouts/slideLayout468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15.xml"/><Relationship Id="rId6" Type="http://schemas.openxmlformats.org/officeDocument/2006/relationships/slideLayout" Target="../slideLayouts/slideLayout420.xml"/><Relationship Id="rId15" Type="http://schemas.openxmlformats.org/officeDocument/2006/relationships/slideLayout" Target="../slideLayouts/slideLayout429.xml"/><Relationship Id="rId23" Type="http://schemas.openxmlformats.org/officeDocument/2006/relationships/slideLayout" Target="../slideLayouts/slideLayout437.xml"/><Relationship Id="rId28" Type="http://schemas.openxmlformats.org/officeDocument/2006/relationships/slideLayout" Target="../slideLayouts/slideLayout442.xml"/><Relationship Id="rId36" Type="http://schemas.openxmlformats.org/officeDocument/2006/relationships/slideLayout" Target="../slideLayouts/slideLayout450.xml"/><Relationship Id="rId49" Type="http://schemas.openxmlformats.org/officeDocument/2006/relationships/slideLayout" Target="../slideLayouts/slideLayout463.xml"/><Relationship Id="rId57" Type="http://schemas.openxmlformats.org/officeDocument/2006/relationships/slideLayout" Target="../slideLayouts/slideLayout471.xml"/><Relationship Id="rId10" Type="http://schemas.openxmlformats.org/officeDocument/2006/relationships/slideLayout" Target="../slideLayouts/slideLayout424.xml"/><Relationship Id="rId31" Type="http://schemas.openxmlformats.org/officeDocument/2006/relationships/slideLayout" Target="../slideLayouts/slideLayout445.xml"/><Relationship Id="rId44" Type="http://schemas.openxmlformats.org/officeDocument/2006/relationships/slideLayout" Target="../slideLayouts/slideLayout458.xml"/><Relationship Id="rId52" Type="http://schemas.openxmlformats.org/officeDocument/2006/relationships/slideLayout" Target="../slideLayouts/slideLayout466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18.xml"/><Relationship Id="rId9" Type="http://schemas.openxmlformats.org/officeDocument/2006/relationships/slideLayout" Target="../slideLayouts/slideLayout423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85.xml"/><Relationship Id="rId18" Type="http://schemas.openxmlformats.org/officeDocument/2006/relationships/slideLayout" Target="../slideLayouts/slideLayout490.xml"/><Relationship Id="rId26" Type="http://schemas.openxmlformats.org/officeDocument/2006/relationships/slideLayout" Target="../slideLayouts/slideLayout498.xml"/><Relationship Id="rId39" Type="http://schemas.openxmlformats.org/officeDocument/2006/relationships/slideLayout" Target="../slideLayouts/slideLayout511.xml"/><Relationship Id="rId21" Type="http://schemas.openxmlformats.org/officeDocument/2006/relationships/slideLayout" Target="../slideLayouts/slideLayout493.xml"/><Relationship Id="rId34" Type="http://schemas.openxmlformats.org/officeDocument/2006/relationships/slideLayout" Target="../slideLayouts/slideLayout506.xml"/><Relationship Id="rId42" Type="http://schemas.openxmlformats.org/officeDocument/2006/relationships/slideLayout" Target="../slideLayouts/slideLayout514.xml"/><Relationship Id="rId47" Type="http://schemas.openxmlformats.org/officeDocument/2006/relationships/slideLayout" Target="../slideLayouts/slideLayout519.xml"/><Relationship Id="rId50" Type="http://schemas.openxmlformats.org/officeDocument/2006/relationships/slideLayout" Target="../slideLayouts/slideLayout522.xml"/><Relationship Id="rId55" Type="http://schemas.openxmlformats.org/officeDocument/2006/relationships/slideLayout" Target="../slideLayouts/slideLayout527.xml"/><Relationship Id="rId7" Type="http://schemas.openxmlformats.org/officeDocument/2006/relationships/slideLayout" Target="../slideLayouts/slideLayout479.xml"/><Relationship Id="rId2" Type="http://schemas.openxmlformats.org/officeDocument/2006/relationships/slideLayout" Target="../slideLayouts/slideLayout474.xml"/><Relationship Id="rId16" Type="http://schemas.openxmlformats.org/officeDocument/2006/relationships/slideLayout" Target="../slideLayouts/slideLayout488.xml"/><Relationship Id="rId29" Type="http://schemas.openxmlformats.org/officeDocument/2006/relationships/slideLayout" Target="../slideLayouts/slideLayout501.xml"/><Relationship Id="rId11" Type="http://schemas.openxmlformats.org/officeDocument/2006/relationships/slideLayout" Target="../slideLayouts/slideLayout483.xml"/><Relationship Id="rId24" Type="http://schemas.openxmlformats.org/officeDocument/2006/relationships/slideLayout" Target="../slideLayouts/slideLayout496.xml"/><Relationship Id="rId32" Type="http://schemas.openxmlformats.org/officeDocument/2006/relationships/slideLayout" Target="../slideLayouts/slideLayout504.xml"/><Relationship Id="rId37" Type="http://schemas.openxmlformats.org/officeDocument/2006/relationships/slideLayout" Target="../slideLayouts/slideLayout509.xml"/><Relationship Id="rId40" Type="http://schemas.openxmlformats.org/officeDocument/2006/relationships/slideLayout" Target="../slideLayouts/slideLayout512.xml"/><Relationship Id="rId45" Type="http://schemas.openxmlformats.org/officeDocument/2006/relationships/slideLayout" Target="../slideLayouts/slideLayout517.xml"/><Relationship Id="rId53" Type="http://schemas.openxmlformats.org/officeDocument/2006/relationships/slideLayout" Target="../slideLayouts/slideLayout525.xml"/><Relationship Id="rId58" Type="http://schemas.openxmlformats.org/officeDocument/2006/relationships/slideLayout" Target="../slideLayouts/slideLayout530.xml"/><Relationship Id="rId5" Type="http://schemas.openxmlformats.org/officeDocument/2006/relationships/slideLayout" Target="../slideLayouts/slideLayout477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491.xml"/><Relationship Id="rId14" Type="http://schemas.openxmlformats.org/officeDocument/2006/relationships/slideLayout" Target="../slideLayouts/slideLayout486.xml"/><Relationship Id="rId22" Type="http://schemas.openxmlformats.org/officeDocument/2006/relationships/slideLayout" Target="../slideLayouts/slideLayout494.xml"/><Relationship Id="rId27" Type="http://schemas.openxmlformats.org/officeDocument/2006/relationships/slideLayout" Target="../slideLayouts/slideLayout499.xml"/><Relationship Id="rId30" Type="http://schemas.openxmlformats.org/officeDocument/2006/relationships/slideLayout" Target="../slideLayouts/slideLayout502.xml"/><Relationship Id="rId35" Type="http://schemas.openxmlformats.org/officeDocument/2006/relationships/slideLayout" Target="../slideLayouts/slideLayout507.xml"/><Relationship Id="rId43" Type="http://schemas.openxmlformats.org/officeDocument/2006/relationships/slideLayout" Target="../slideLayouts/slideLayout515.xml"/><Relationship Id="rId48" Type="http://schemas.openxmlformats.org/officeDocument/2006/relationships/slideLayout" Target="../slideLayouts/slideLayout520.xml"/><Relationship Id="rId56" Type="http://schemas.openxmlformats.org/officeDocument/2006/relationships/slideLayout" Target="../slideLayouts/slideLayout528.xml"/><Relationship Id="rId8" Type="http://schemas.openxmlformats.org/officeDocument/2006/relationships/slideLayout" Target="../slideLayouts/slideLayout480.xml"/><Relationship Id="rId51" Type="http://schemas.openxmlformats.org/officeDocument/2006/relationships/slideLayout" Target="../slideLayouts/slideLayout523.xml"/><Relationship Id="rId3" Type="http://schemas.openxmlformats.org/officeDocument/2006/relationships/slideLayout" Target="../slideLayouts/slideLayout475.xml"/><Relationship Id="rId12" Type="http://schemas.openxmlformats.org/officeDocument/2006/relationships/slideLayout" Target="../slideLayouts/slideLayout484.xml"/><Relationship Id="rId17" Type="http://schemas.openxmlformats.org/officeDocument/2006/relationships/slideLayout" Target="../slideLayouts/slideLayout489.xml"/><Relationship Id="rId25" Type="http://schemas.openxmlformats.org/officeDocument/2006/relationships/slideLayout" Target="../slideLayouts/slideLayout497.xml"/><Relationship Id="rId33" Type="http://schemas.openxmlformats.org/officeDocument/2006/relationships/slideLayout" Target="../slideLayouts/slideLayout505.xml"/><Relationship Id="rId38" Type="http://schemas.openxmlformats.org/officeDocument/2006/relationships/slideLayout" Target="../slideLayouts/slideLayout510.xml"/><Relationship Id="rId46" Type="http://schemas.openxmlformats.org/officeDocument/2006/relationships/slideLayout" Target="../slideLayouts/slideLayout518.xml"/><Relationship Id="rId59" Type="http://schemas.openxmlformats.org/officeDocument/2006/relationships/theme" Target="../theme/theme9.xml"/><Relationship Id="rId20" Type="http://schemas.openxmlformats.org/officeDocument/2006/relationships/slideLayout" Target="../slideLayouts/slideLayout492.xml"/><Relationship Id="rId41" Type="http://schemas.openxmlformats.org/officeDocument/2006/relationships/slideLayout" Target="../slideLayouts/slideLayout513.xml"/><Relationship Id="rId54" Type="http://schemas.openxmlformats.org/officeDocument/2006/relationships/slideLayout" Target="../slideLayouts/slideLayout526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473.xml"/><Relationship Id="rId6" Type="http://schemas.openxmlformats.org/officeDocument/2006/relationships/slideLayout" Target="../slideLayouts/slideLayout478.xml"/><Relationship Id="rId15" Type="http://schemas.openxmlformats.org/officeDocument/2006/relationships/slideLayout" Target="../slideLayouts/slideLayout487.xml"/><Relationship Id="rId23" Type="http://schemas.openxmlformats.org/officeDocument/2006/relationships/slideLayout" Target="../slideLayouts/slideLayout495.xml"/><Relationship Id="rId28" Type="http://schemas.openxmlformats.org/officeDocument/2006/relationships/slideLayout" Target="../slideLayouts/slideLayout500.xml"/><Relationship Id="rId36" Type="http://schemas.openxmlformats.org/officeDocument/2006/relationships/slideLayout" Target="../slideLayouts/slideLayout508.xml"/><Relationship Id="rId49" Type="http://schemas.openxmlformats.org/officeDocument/2006/relationships/slideLayout" Target="../slideLayouts/slideLayout521.xml"/><Relationship Id="rId57" Type="http://schemas.openxmlformats.org/officeDocument/2006/relationships/slideLayout" Target="../slideLayouts/slideLayout529.xml"/><Relationship Id="rId10" Type="http://schemas.openxmlformats.org/officeDocument/2006/relationships/slideLayout" Target="../slideLayouts/slideLayout482.xml"/><Relationship Id="rId31" Type="http://schemas.openxmlformats.org/officeDocument/2006/relationships/slideLayout" Target="../slideLayouts/slideLayout503.xml"/><Relationship Id="rId44" Type="http://schemas.openxmlformats.org/officeDocument/2006/relationships/slideLayout" Target="../slideLayouts/slideLayout516.xml"/><Relationship Id="rId52" Type="http://schemas.openxmlformats.org/officeDocument/2006/relationships/slideLayout" Target="../slideLayouts/slideLayout524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476.xml"/><Relationship Id="rId9" Type="http://schemas.openxmlformats.org/officeDocument/2006/relationships/slideLayout" Target="../slideLayouts/slideLayout481.xml"/></Relationships>
</file>

<file path=ppt/slideMasters/_rels/slideMaster1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43.xml"/><Relationship Id="rId18" Type="http://schemas.openxmlformats.org/officeDocument/2006/relationships/slideLayout" Target="../slideLayouts/slideLayout548.xml"/><Relationship Id="rId26" Type="http://schemas.openxmlformats.org/officeDocument/2006/relationships/slideLayout" Target="../slideLayouts/slideLayout556.xml"/><Relationship Id="rId39" Type="http://schemas.openxmlformats.org/officeDocument/2006/relationships/slideLayout" Target="../slideLayouts/slideLayout569.xml"/><Relationship Id="rId21" Type="http://schemas.openxmlformats.org/officeDocument/2006/relationships/slideLayout" Target="../slideLayouts/slideLayout551.xml"/><Relationship Id="rId34" Type="http://schemas.openxmlformats.org/officeDocument/2006/relationships/slideLayout" Target="../slideLayouts/slideLayout564.xml"/><Relationship Id="rId42" Type="http://schemas.openxmlformats.org/officeDocument/2006/relationships/slideLayout" Target="../slideLayouts/slideLayout572.xml"/><Relationship Id="rId47" Type="http://schemas.openxmlformats.org/officeDocument/2006/relationships/slideLayout" Target="../slideLayouts/slideLayout577.xml"/><Relationship Id="rId50" Type="http://schemas.openxmlformats.org/officeDocument/2006/relationships/slideLayout" Target="../slideLayouts/slideLayout580.xml"/><Relationship Id="rId55" Type="http://schemas.openxmlformats.org/officeDocument/2006/relationships/slideLayout" Target="../slideLayouts/slideLayout585.xml"/><Relationship Id="rId7" Type="http://schemas.openxmlformats.org/officeDocument/2006/relationships/slideLayout" Target="../slideLayouts/slideLayout537.xml"/><Relationship Id="rId2" Type="http://schemas.openxmlformats.org/officeDocument/2006/relationships/slideLayout" Target="../slideLayouts/slideLayout532.xml"/><Relationship Id="rId16" Type="http://schemas.openxmlformats.org/officeDocument/2006/relationships/slideLayout" Target="../slideLayouts/slideLayout546.xml"/><Relationship Id="rId29" Type="http://schemas.openxmlformats.org/officeDocument/2006/relationships/slideLayout" Target="../slideLayouts/slideLayout559.xml"/><Relationship Id="rId11" Type="http://schemas.openxmlformats.org/officeDocument/2006/relationships/slideLayout" Target="../slideLayouts/slideLayout541.xml"/><Relationship Id="rId24" Type="http://schemas.openxmlformats.org/officeDocument/2006/relationships/slideLayout" Target="../slideLayouts/slideLayout554.xml"/><Relationship Id="rId32" Type="http://schemas.openxmlformats.org/officeDocument/2006/relationships/slideLayout" Target="../slideLayouts/slideLayout562.xml"/><Relationship Id="rId37" Type="http://schemas.openxmlformats.org/officeDocument/2006/relationships/slideLayout" Target="../slideLayouts/slideLayout567.xml"/><Relationship Id="rId40" Type="http://schemas.openxmlformats.org/officeDocument/2006/relationships/slideLayout" Target="../slideLayouts/slideLayout570.xml"/><Relationship Id="rId45" Type="http://schemas.openxmlformats.org/officeDocument/2006/relationships/slideLayout" Target="../slideLayouts/slideLayout575.xml"/><Relationship Id="rId53" Type="http://schemas.openxmlformats.org/officeDocument/2006/relationships/slideLayout" Target="../slideLayouts/slideLayout583.xml"/><Relationship Id="rId58" Type="http://schemas.openxmlformats.org/officeDocument/2006/relationships/slideLayout" Target="../slideLayouts/slideLayout588.xml"/><Relationship Id="rId5" Type="http://schemas.openxmlformats.org/officeDocument/2006/relationships/slideLayout" Target="../slideLayouts/slideLayout535.xml"/><Relationship Id="rId61" Type="http://schemas.openxmlformats.org/officeDocument/2006/relationships/hyperlink" Target="https://www.linkedin.com/" TargetMode="External"/><Relationship Id="rId19" Type="http://schemas.openxmlformats.org/officeDocument/2006/relationships/slideLayout" Target="../slideLayouts/slideLayout549.xml"/><Relationship Id="rId14" Type="http://schemas.openxmlformats.org/officeDocument/2006/relationships/slideLayout" Target="../slideLayouts/slideLayout544.xml"/><Relationship Id="rId22" Type="http://schemas.openxmlformats.org/officeDocument/2006/relationships/slideLayout" Target="../slideLayouts/slideLayout552.xml"/><Relationship Id="rId27" Type="http://schemas.openxmlformats.org/officeDocument/2006/relationships/slideLayout" Target="../slideLayouts/slideLayout557.xml"/><Relationship Id="rId30" Type="http://schemas.openxmlformats.org/officeDocument/2006/relationships/slideLayout" Target="../slideLayouts/slideLayout560.xml"/><Relationship Id="rId35" Type="http://schemas.openxmlformats.org/officeDocument/2006/relationships/slideLayout" Target="../slideLayouts/slideLayout565.xml"/><Relationship Id="rId43" Type="http://schemas.openxmlformats.org/officeDocument/2006/relationships/slideLayout" Target="../slideLayouts/slideLayout573.xml"/><Relationship Id="rId48" Type="http://schemas.openxmlformats.org/officeDocument/2006/relationships/slideLayout" Target="../slideLayouts/slideLayout578.xml"/><Relationship Id="rId56" Type="http://schemas.openxmlformats.org/officeDocument/2006/relationships/slideLayout" Target="../slideLayouts/slideLayout586.xml"/><Relationship Id="rId8" Type="http://schemas.openxmlformats.org/officeDocument/2006/relationships/slideLayout" Target="../slideLayouts/slideLayout538.xml"/><Relationship Id="rId51" Type="http://schemas.openxmlformats.org/officeDocument/2006/relationships/slideLayout" Target="../slideLayouts/slideLayout581.xml"/><Relationship Id="rId3" Type="http://schemas.openxmlformats.org/officeDocument/2006/relationships/slideLayout" Target="../slideLayouts/slideLayout533.xml"/><Relationship Id="rId12" Type="http://schemas.openxmlformats.org/officeDocument/2006/relationships/slideLayout" Target="../slideLayouts/slideLayout542.xml"/><Relationship Id="rId17" Type="http://schemas.openxmlformats.org/officeDocument/2006/relationships/slideLayout" Target="../slideLayouts/slideLayout547.xml"/><Relationship Id="rId25" Type="http://schemas.openxmlformats.org/officeDocument/2006/relationships/slideLayout" Target="../slideLayouts/slideLayout555.xml"/><Relationship Id="rId33" Type="http://schemas.openxmlformats.org/officeDocument/2006/relationships/slideLayout" Target="../slideLayouts/slideLayout563.xml"/><Relationship Id="rId38" Type="http://schemas.openxmlformats.org/officeDocument/2006/relationships/slideLayout" Target="../slideLayouts/slideLayout568.xml"/><Relationship Id="rId46" Type="http://schemas.openxmlformats.org/officeDocument/2006/relationships/slideLayout" Target="../slideLayouts/slideLayout576.xml"/><Relationship Id="rId59" Type="http://schemas.openxmlformats.org/officeDocument/2006/relationships/theme" Target="../theme/theme10.xml"/><Relationship Id="rId20" Type="http://schemas.openxmlformats.org/officeDocument/2006/relationships/slideLayout" Target="../slideLayouts/slideLayout550.xml"/><Relationship Id="rId41" Type="http://schemas.openxmlformats.org/officeDocument/2006/relationships/slideLayout" Target="../slideLayouts/slideLayout571.xml"/><Relationship Id="rId54" Type="http://schemas.openxmlformats.org/officeDocument/2006/relationships/slideLayout" Target="../slideLayouts/slideLayout584.xml"/><Relationship Id="rId62" Type="http://schemas.openxmlformats.org/officeDocument/2006/relationships/hyperlink" Target="https://twitter.com/" TargetMode="External"/><Relationship Id="rId1" Type="http://schemas.openxmlformats.org/officeDocument/2006/relationships/slideLayout" Target="../slideLayouts/slideLayout531.xml"/><Relationship Id="rId6" Type="http://schemas.openxmlformats.org/officeDocument/2006/relationships/slideLayout" Target="../slideLayouts/slideLayout536.xml"/><Relationship Id="rId15" Type="http://schemas.openxmlformats.org/officeDocument/2006/relationships/slideLayout" Target="../slideLayouts/slideLayout545.xml"/><Relationship Id="rId23" Type="http://schemas.openxmlformats.org/officeDocument/2006/relationships/slideLayout" Target="../slideLayouts/slideLayout553.xml"/><Relationship Id="rId28" Type="http://schemas.openxmlformats.org/officeDocument/2006/relationships/slideLayout" Target="../slideLayouts/slideLayout558.xml"/><Relationship Id="rId36" Type="http://schemas.openxmlformats.org/officeDocument/2006/relationships/slideLayout" Target="../slideLayouts/slideLayout566.xml"/><Relationship Id="rId49" Type="http://schemas.openxmlformats.org/officeDocument/2006/relationships/slideLayout" Target="../slideLayouts/slideLayout579.xml"/><Relationship Id="rId57" Type="http://schemas.openxmlformats.org/officeDocument/2006/relationships/slideLayout" Target="../slideLayouts/slideLayout587.xml"/><Relationship Id="rId10" Type="http://schemas.openxmlformats.org/officeDocument/2006/relationships/slideLayout" Target="../slideLayouts/slideLayout540.xml"/><Relationship Id="rId31" Type="http://schemas.openxmlformats.org/officeDocument/2006/relationships/slideLayout" Target="../slideLayouts/slideLayout561.xml"/><Relationship Id="rId44" Type="http://schemas.openxmlformats.org/officeDocument/2006/relationships/slideLayout" Target="../slideLayouts/slideLayout574.xml"/><Relationship Id="rId52" Type="http://schemas.openxmlformats.org/officeDocument/2006/relationships/slideLayout" Target="../slideLayouts/slideLayout582.xml"/><Relationship Id="rId60" Type="http://schemas.openxmlformats.org/officeDocument/2006/relationships/hyperlink" Target="https://www.facebook.com" TargetMode="External"/><Relationship Id="rId4" Type="http://schemas.openxmlformats.org/officeDocument/2006/relationships/slideLayout" Target="../slideLayouts/slideLayout534.xml"/><Relationship Id="rId9" Type="http://schemas.openxmlformats.org/officeDocument/2006/relationships/slideLayout" Target="../slideLayouts/slideLayout5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>
                <a:solidFill>
                  <a:schemeClr val="tx1"/>
                </a:solidFill>
              </a:rPr>
              <a:pPr algn="ctr"/>
              <a:t>‹#›</a:t>
            </a:fld>
            <a:endParaRPr lang="en-US" sz="567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6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7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7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28906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88" r:id="rId2"/>
    <p:sldLayoutId id="2147483889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650" r:id="rId10"/>
    <p:sldLayoutId id="2147483664" r:id="rId11"/>
    <p:sldLayoutId id="2147483678" r:id="rId12"/>
    <p:sldLayoutId id="2147483679" r:id="rId13"/>
    <p:sldLayoutId id="2147483652" r:id="rId14"/>
    <p:sldLayoutId id="2147483665" r:id="rId15"/>
    <p:sldLayoutId id="2147483653" r:id="rId16"/>
    <p:sldLayoutId id="2147483666" r:id="rId17"/>
    <p:sldLayoutId id="2147483654" r:id="rId18"/>
    <p:sldLayoutId id="2147483667" r:id="rId19"/>
    <p:sldLayoutId id="2147483655" r:id="rId20"/>
    <p:sldLayoutId id="2147483734" r:id="rId21"/>
    <p:sldLayoutId id="2147483735" r:id="rId22"/>
    <p:sldLayoutId id="2147483736" r:id="rId23"/>
    <p:sldLayoutId id="2147483844" r:id="rId24"/>
    <p:sldLayoutId id="2147483845" r:id="rId25"/>
    <p:sldLayoutId id="2147483846" r:id="rId26"/>
    <p:sldLayoutId id="2147483847" r:id="rId27"/>
    <p:sldLayoutId id="2147483848" r:id="rId28"/>
    <p:sldLayoutId id="2147483849" r:id="rId29"/>
    <p:sldLayoutId id="2147483850" r:id="rId30"/>
    <p:sldLayoutId id="2147483851" r:id="rId31"/>
    <p:sldLayoutId id="2147483852" r:id="rId32"/>
    <p:sldLayoutId id="2147483853" r:id="rId33"/>
    <p:sldLayoutId id="2147483854" r:id="rId34"/>
    <p:sldLayoutId id="2147483855" r:id="rId35"/>
    <p:sldLayoutId id="2147483856" r:id="rId36"/>
    <p:sldLayoutId id="2147483857" r:id="rId37"/>
    <p:sldLayoutId id="2147483858" r:id="rId38"/>
    <p:sldLayoutId id="2147483859" r:id="rId39"/>
    <p:sldLayoutId id="2147483860" r:id="rId40"/>
    <p:sldLayoutId id="2147483861" r:id="rId41"/>
    <p:sldLayoutId id="2147483862" r:id="rId42"/>
    <p:sldLayoutId id="2147483863" r:id="rId43"/>
    <p:sldLayoutId id="2147483864" r:id="rId44"/>
    <p:sldLayoutId id="2147483865" r:id="rId45"/>
    <p:sldLayoutId id="2147483866" r:id="rId46"/>
    <p:sldLayoutId id="2147483867" r:id="rId47"/>
    <p:sldLayoutId id="2147483868" r:id="rId48"/>
    <p:sldLayoutId id="2147483869" r:id="rId49"/>
    <p:sldLayoutId id="2147483870" r:id="rId50"/>
    <p:sldLayoutId id="2147483871" r:id="rId51"/>
    <p:sldLayoutId id="2147483872" r:id="rId52"/>
    <p:sldLayoutId id="2147483873" r:id="rId53"/>
    <p:sldLayoutId id="2147483874" r:id="rId54"/>
    <p:sldLayoutId id="2147483875" r:id="rId55"/>
    <p:sldLayoutId id="2147483876" r:id="rId56"/>
    <p:sldLayoutId id="2147483877" r:id="rId57"/>
    <p:sldLayoutId id="2147483878" r:id="rId58"/>
    <p:sldLayoutId id="2147483879" r:id="rId59"/>
    <p:sldLayoutId id="2147483880" r:id="rId60"/>
    <p:sldLayoutId id="2147483881" r:id="rId61"/>
    <p:sldLayoutId id="2147483882" r:id="rId62"/>
    <p:sldLayoutId id="2147483883" r:id="rId63"/>
    <p:sldLayoutId id="2147483884" r:id="rId64"/>
    <p:sldLayoutId id="2147483885" r:id="rId65"/>
    <p:sldLayoutId id="2147483886" r:id="rId66"/>
    <p:sldLayoutId id="2147483897" r:id="rId6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60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60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567" dirty="0"/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6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567" smtClean="0"/>
              <a:pPr algn="ctr"/>
              <a:t>‹#›</a:t>
            </a:fld>
            <a:endParaRPr lang="en-US" sz="567" dirty="0"/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5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67"/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7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endParaRPr lang="en-US" sz="1512"/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4"/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5035235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5240258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5449973" y="2954971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36"/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5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2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536"/>
          </a:p>
        </p:txBody>
      </p:sp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752" r:id="rId13"/>
    <p:sldLayoutId id="2147483753" r:id="rId14"/>
    <p:sldLayoutId id="2147483754" r:id="rId15"/>
    <p:sldLayoutId id="2147483755" r:id="rId16"/>
    <p:sldLayoutId id="2147483774" r:id="rId17"/>
    <p:sldLayoutId id="2147483756" r:id="rId18"/>
    <p:sldLayoutId id="2147483775" r:id="rId19"/>
    <p:sldLayoutId id="2147483757" r:id="rId20"/>
    <p:sldLayoutId id="2147483776" r:id="rId21"/>
    <p:sldLayoutId id="2147483758" r:id="rId22"/>
    <p:sldLayoutId id="2147483777" r:id="rId23"/>
    <p:sldLayoutId id="2147483759" r:id="rId24"/>
    <p:sldLayoutId id="2147483778" r:id="rId25"/>
    <p:sldLayoutId id="2147483760" r:id="rId26"/>
    <p:sldLayoutId id="2147483779" r:id="rId27"/>
    <p:sldLayoutId id="2147483761" r:id="rId28"/>
    <p:sldLayoutId id="2147483780" r:id="rId29"/>
    <p:sldLayoutId id="2147483762" r:id="rId30"/>
    <p:sldLayoutId id="2147483781" r:id="rId31"/>
    <p:sldLayoutId id="2147483763" r:id="rId32"/>
    <p:sldLayoutId id="2147483782" r:id="rId33"/>
    <p:sldLayoutId id="2147483764" r:id="rId34"/>
    <p:sldLayoutId id="2147483783" r:id="rId35"/>
    <p:sldLayoutId id="2147483765" r:id="rId36"/>
    <p:sldLayoutId id="2147483784" r:id="rId37"/>
    <p:sldLayoutId id="2147483785" r:id="rId38"/>
    <p:sldLayoutId id="2147483766" r:id="rId39"/>
    <p:sldLayoutId id="2147483768" r:id="rId40"/>
    <p:sldLayoutId id="2147483786" r:id="rId41"/>
    <p:sldLayoutId id="2147483788" r:id="rId42"/>
    <p:sldLayoutId id="2147483769" r:id="rId43"/>
    <p:sldLayoutId id="2147483767" r:id="rId44"/>
    <p:sldLayoutId id="2147483787" r:id="rId45"/>
    <p:sldLayoutId id="2147483771" r:id="rId46"/>
    <p:sldLayoutId id="2147483773" r:id="rId47"/>
    <p:sldLayoutId id="2147483792" r:id="rId48"/>
    <p:sldLayoutId id="2147483793" r:id="rId49"/>
    <p:sldLayoutId id="2147483794" r:id="rId50"/>
    <p:sldLayoutId id="2147483795" r:id="rId51"/>
    <p:sldLayoutId id="2147483796" r:id="rId52"/>
    <p:sldLayoutId id="2147483797" r:id="rId53"/>
    <p:sldLayoutId id="2147483798" r:id="rId54"/>
    <p:sldLayoutId id="2147483842" r:id="rId55"/>
    <p:sldLayoutId id="2147483841" r:id="rId56"/>
    <p:sldLayoutId id="2147483843" r:id="rId57"/>
  </p:sldLayoutIdLst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61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  <p:sldLayoutId id="2147483917" r:id="rId19"/>
    <p:sldLayoutId id="2147483918" r:id="rId20"/>
    <p:sldLayoutId id="2147483919" r:id="rId21"/>
    <p:sldLayoutId id="2147483920" r:id="rId22"/>
    <p:sldLayoutId id="2147483921" r:id="rId23"/>
    <p:sldLayoutId id="2147483922" r:id="rId24"/>
    <p:sldLayoutId id="2147483923" r:id="rId25"/>
    <p:sldLayoutId id="2147483924" r:id="rId26"/>
    <p:sldLayoutId id="2147483925" r:id="rId27"/>
    <p:sldLayoutId id="2147483926" r:id="rId28"/>
    <p:sldLayoutId id="2147483927" r:id="rId29"/>
    <p:sldLayoutId id="2147483928" r:id="rId30"/>
    <p:sldLayoutId id="2147483929" r:id="rId31"/>
    <p:sldLayoutId id="2147483930" r:id="rId32"/>
    <p:sldLayoutId id="2147483931" r:id="rId33"/>
    <p:sldLayoutId id="2147483932" r:id="rId34"/>
    <p:sldLayoutId id="2147483933" r:id="rId35"/>
    <p:sldLayoutId id="2147483934" r:id="rId36"/>
    <p:sldLayoutId id="2147483935" r:id="rId37"/>
    <p:sldLayoutId id="2147483936" r:id="rId38"/>
    <p:sldLayoutId id="2147483937" r:id="rId39"/>
    <p:sldLayoutId id="2147483938" r:id="rId40"/>
    <p:sldLayoutId id="2147483939" r:id="rId41"/>
    <p:sldLayoutId id="2147483940" r:id="rId42"/>
    <p:sldLayoutId id="2147483941" r:id="rId43"/>
    <p:sldLayoutId id="2147483942" r:id="rId44"/>
    <p:sldLayoutId id="2147483943" r:id="rId45"/>
    <p:sldLayoutId id="2147483944" r:id="rId46"/>
    <p:sldLayoutId id="2147483945" r:id="rId47"/>
    <p:sldLayoutId id="2147483946" r:id="rId48"/>
    <p:sldLayoutId id="2147483947" r:id="rId49"/>
    <p:sldLayoutId id="2147483948" r:id="rId50"/>
    <p:sldLayoutId id="2147483949" r:id="rId51"/>
    <p:sldLayoutId id="2147483950" r:id="rId52"/>
    <p:sldLayoutId id="2147483951" r:id="rId53"/>
    <p:sldLayoutId id="2147483952" r:id="rId54"/>
    <p:sldLayoutId id="2147483953" r:id="rId55"/>
    <p:sldLayoutId id="2147483954" r:id="rId56"/>
    <p:sldLayoutId id="2147483955" r:id="rId57"/>
    <p:sldLayoutId id="2147483956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6074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  <p:sldLayoutId id="2147483971" r:id="rId14"/>
    <p:sldLayoutId id="2147483972" r:id="rId15"/>
    <p:sldLayoutId id="2147483973" r:id="rId16"/>
    <p:sldLayoutId id="2147483974" r:id="rId17"/>
    <p:sldLayoutId id="2147483975" r:id="rId18"/>
    <p:sldLayoutId id="2147483976" r:id="rId19"/>
    <p:sldLayoutId id="2147483977" r:id="rId20"/>
    <p:sldLayoutId id="2147483978" r:id="rId21"/>
    <p:sldLayoutId id="2147483979" r:id="rId22"/>
    <p:sldLayoutId id="2147483980" r:id="rId23"/>
    <p:sldLayoutId id="2147483981" r:id="rId24"/>
    <p:sldLayoutId id="2147483982" r:id="rId25"/>
    <p:sldLayoutId id="2147483983" r:id="rId26"/>
    <p:sldLayoutId id="2147483984" r:id="rId27"/>
    <p:sldLayoutId id="2147483985" r:id="rId28"/>
    <p:sldLayoutId id="2147483986" r:id="rId29"/>
    <p:sldLayoutId id="214748398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4" r:id="rId37"/>
    <p:sldLayoutId id="2147483995" r:id="rId38"/>
    <p:sldLayoutId id="2147483996" r:id="rId39"/>
    <p:sldLayoutId id="2147483997" r:id="rId40"/>
    <p:sldLayoutId id="2147483998" r:id="rId41"/>
    <p:sldLayoutId id="2147483999" r:id="rId42"/>
    <p:sldLayoutId id="2147484000" r:id="rId43"/>
    <p:sldLayoutId id="2147484001" r:id="rId44"/>
    <p:sldLayoutId id="2147484002" r:id="rId45"/>
    <p:sldLayoutId id="2147484003" r:id="rId46"/>
    <p:sldLayoutId id="2147484004" r:id="rId47"/>
    <p:sldLayoutId id="2147484005" r:id="rId48"/>
    <p:sldLayoutId id="2147484006" r:id="rId49"/>
    <p:sldLayoutId id="2147484007" r:id="rId50"/>
    <p:sldLayoutId id="2147484008" r:id="rId51"/>
    <p:sldLayoutId id="2147484009" r:id="rId52"/>
    <p:sldLayoutId id="2147484010" r:id="rId53"/>
    <p:sldLayoutId id="2147484011" r:id="rId54"/>
    <p:sldLayoutId id="2147484012" r:id="rId55"/>
    <p:sldLayoutId id="2147484013" r:id="rId56"/>
    <p:sldLayoutId id="2147484014" r:id="rId57"/>
    <p:sldLayoutId id="2147484015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49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30" r:id="rId14"/>
    <p:sldLayoutId id="2147484031" r:id="rId15"/>
    <p:sldLayoutId id="2147484032" r:id="rId16"/>
    <p:sldLayoutId id="2147484033" r:id="rId17"/>
    <p:sldLayoutId id="2147484034" r:id="rId18"/>
    <p:sldLayoutId id="2147484035" r:id="rId19"/>
    <p:sldLayoutId id="2147484036" r:id="rId20"/>
    <p:sldLayoutId id="2147484037" r:id="rId21"/>
    <p:sldLayoutId id="2147484038" r:id="rId22"/>
    <p:sldLayoutId id="2147484039" r:id="rId23"/>
    <p:sldLayoutId id="2147484040" r:id="rId24"/>
    <p:sldLayoutId id="2147484041" r:id="rId25"/>
    <p:sldLayoutId id="2147484042" r:id="rId26"/>
    <p:sldLayoutId id="2147484043" r:id="rId27"/>
    <p:sldLayoutId id="2147484044" r:id="rId28"/>
    <p:sldLayoutId id="2147484045" r:id="rId29"/>
    <p:sldLayoutId id="2147484046" r:id="rId30"/>
    <p:sldLayoutId id="2147484047" r:id="rId31"/>
    <p:sldLayoutId id="2147484048" r:id="rId32"/>
    <p:sldLayoutId id="2147484049" r:id="rId33"/>
    <p:sldLayoutId id="2147484050" r:id="rId34"/>
    <p:sldLayoutId id="2147484051" r:id="rId35"/>
    <p:sldLayoutId id="2147484052" r:id="rId36"/>
    <p:sldLayoutId id="2147484053" r:id="rId37"/>
    <p:sldLayoutId id="2147484054" r:id="rId38"/>
    <p:sldLayoutId id="2147484055" r:id="rId39"/>
    <p:sldLayoutId id="2147484056" r:id="rId40"/>
    <p:sldLayoutId id="2147484057" r:id="rId41"/>
    <p:sldLayoutId id="2147484058" r:id="rId42"/>
    <p:sldLayoutId id="2147484059" r:id="rId43"/>
    <p:sldLayoutId id="2147484060" r:id="rId44"/>
    <p:sldLayoutId id="2147484061" r:id="rId45"/>
    <p:sldLayoutId id="2147484062" r:id="rId46"/>
    <p:sldLayoutId id="2147484063" r:id="rId47"/>
    <p:sldLayoutId id="2147484064" r:id="rId48"/>
    <p:sldLayoutId id="2147484065" r:id="rId49"/>
    <p:sldLayoutId id="2147484066" r:id="rId50"/>
    <p:sldLayoutId id="2147484067" r:id="rId51"/>
    <p:sldLayoutId id="2147484068" r:id="rId52"/>
    <p:sldLayoutId id="2147484069" r:id="rId53"/>
    <p:sldLayoutId id="2147484070" r:id="rId54"/>
    <p:sldLayoutId id="2147484071" r:id="rId55"/>
    <p:sldLayoutId id="2147484072" r:id="rId56"/>
    <p:sldLayoutId id="2147484073" r:id="rId57"/>
    <p:sldLayoutId id="2147484074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4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  <p:sldLayoutId id="2147484087" r:id="rId12"/>
    <p:sldLayoutId id="2147484088" r:id="rId13"/>
    <p:sldLayoutId id="2147484089" r:id="rId14"/>
    <p:sldLayoutId id="2147484090" r:id="rId15"/>
    <p:sldLayoutId id="2147484091" r:id="rId16"/>
    <p:sldLayoutId id="2147484092" r:id="rId17"/>
    <p:sldLayoutId id="2147484093" r:id="rId18"/>
    <p:sldLayoutId id="2147484094" r:id="rId19"/>
    <p:sldLayoutId id="2147484095" r:id="rId20"/>
    <p:sldLayoutId id="2147484096" r:id="rId21"/>
    <p:sldLayoutId id="2147484097" r:id="rId22"/>
    <p:sldLayoutId id="2147484098" r:id="rId23"/>
    <p:sldLayoutId id="2147484099" r:id="rId24"/>
    <p:sldLayoutId id="2147484100" r:id="rId25"/>
    <p:sldLayoutId id="2147484101" r:id="rId26"/>
    <p:sldLayoutId id="2147484102" r:id="rId27"/>
    <p:sldLayoutId id="2147484103" r:id="rId28"/>
    <p:sldLayoutId id="2147484104" r:id="rId29"/>
    <p:sldLayoutId id="2147484105" r:id="rId30"/>
    <p:sldLayoutId id="2147484106" r:id="rId31"/>
    <p:sldLayoutId id="2147484107" r:id="rId32"/>
    <p:sldLayoutId id="2147484108" r:id="rId33"/>
    <p:sldLayoutId id="2147484109" r:id="rId34"/>
    <p:sldLayoutId id="2147484110" r:id="rId35"/>
    <p:sldLayoutId id="2147484111" r:id="rId36"/>
    <p:sldLayoutId id="2147484112" r:id="rId37"/>
    <p:sldLayoutId id="2147484113" r:id="rId38"/>
    <p:sldLayoutId id="2147484114" r:id="rId39"/>
    <p:sldLayoutId id="2147484115" r:id="rId40"/>
    <p:sldLayoutId id="2147484116" r:id="rId41"/>
    <p:sldLayoutId id="2147484117" r:id="rId42"/>
    <p:sldLayoutId id="2147484118" r:id="rId43"/>
    <p:sldLayoutId id="2147484119" r:id="rId44"/>
    <p:sldLayoutId id="2147484120" r:id="rId45"/>
    <p:sldLayoutId id="2147484121" r:id="rId46"/>
    <p:sldLayoutId id="2147484122" r:id="rId47"/>
    <p:sldLayoutId id="2147484123" r:id="rId48"/>
    <p:sldLayoutId id="2147484124" r:id="rId49"/>
    <p:sldLayoutId id="2147484125" r:id="rId50"/>
    <p:sldLayoutId id="2147484126" r:id="rId51"/>
    <p:sldLayoutId id="2147484127" r:id="rId52"/>
    <p:sldLayoutId id="2147484128" r:id="rId53"/>
    <p:sldLayoutId id="2147484129" r:id="rId54"/>
    <p:sldLayoutId id="2147484130" r:id="rId55"/>
    <p:sldLayoutId id="2147484131" r:id="rId56"/>
    <p:sldLayoutId id="2147484132" r:id="rId57"/>
    <p:sldLayoutId id="2147484133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406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5" r:id="rId1"/>
    <p:sldLayoutId id="2147484136" r:id="rId2"/>
    <p:sldLayoutId id="2147484137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3" r:id="rId9"/>
    <p:sldLayoutId id="2147484144" r:id="rId10"/>
    <p:sldLayoutId id="2147484145" r:id="rId11"/>
    <p:sldLayoutId id="2147484146" r:id="rId12"/>
    <p:sldLayoutId id="2147484147" r:id="rId13"/>
    <p:sldLayoutId id="2147484148" r:id="rId14"/>
    <p:sldLayoutId id="2147484149" r:id="rId15"/>
    <p:sldLayoutId id="2147484150" r:id="rId16"/>
    <p:sldLayoutId id="2147484151" r:id="rId17"/>
    <p:sldLayoutId id="2147484152" r:id="rId18"/>
    <p:sldLayoutId id="2147484153" r:id="rId19"/>
    <p:sldLayoutId id="2147484154" r:id="rId20"/>
    <p:sldLayoutId id="2147484155" r:id="rId21"/>
    <p:sldLayoutId id="2147484156" r:id="rId22"/>
    <p:sldLayoutId id="2147484157" r:id="rId23"/>
    <p:sldLayoutId id="2147484158" r:id="rId24"/>
    <p:sldLayoutId id="2147484159" r:id="rId25"/>
    <p:sldLayoutId id="2147484160" r:id="rId26"/>
    <p:sldLayoutId id="2147484161" r:id="rId27"/>
    <p:sldLayoutId id="2147484162" r:id="rId28"/>
    <p:sldLayoutId id="2147484163" r:id="rId29"/>
    <p:sldLayoutId id="2147484164" r:id="rId30"/>
    <p:sldLayoutId id="2147484165" r:id="rId31"/>
    <p:sldLayoutId id="2147484166" r:id="rId32"/>
    <p:sldLayoutId id="2147484167" r:id="rId33"/>
    <p:sldLayoutId id="2147484168" r:id="rId34"/>
    <p:sldLayoutId id="2147484169" r:id="rId35"/>
    <p:sldLayoutId id="2147484170" r:id="rId36"/>
    <p:sldLayoutId id="2147484171" r:id="rId37"/>
    <p:sldLayoutId id="2147484172" r:id="rId38"/>
    <p:sldLayoutId id="2147484173" r:id="rId39"/>
    <p:sldLayoutId id="2147484174" r:id="rId40"/>
    <p:sldLayoutId id="2147484175" r:id="rId41"/>
    <p:sldLayoutId id="2147484176" r:id="rId42"/>
    <p:sldLayoutId id="2147484177" r:id="rId43"/>
    <p:sldLayoutId id="2147484178" r:id="rId44"/>
    <p:sldLayoutId id="2147484179" r:id="rId45"/>
    <p:sldLayoutId id="2147484180" r:id="rId46"/>
    <p:sldLayoutId id="2147484181" r:id="rId47"/>
    <p:sldLayoutId id="2147484182" r:id="rId48"/>
    <p:sldLayoutId id="2147484183" r:id="rId49"/>
    <p:sldLayoutId id="2147484184" r:id="rId50"/>
    <p:sldLayoutId id="2147484185" r:id="rId51"/>
    <p:sldLayoutId id="2147484186" r:id="rId52"/>
    <p:sldLayoutId id="2147484187" r:id="rId53"/>
    <p:sldLayoutId id="2147484188" r:id="rId54"/>
    <p:sldLayoutId id="2147484189" r:id="rId55"/>
    <p:sldLayoutId id="2147484190" r:id="rId56"/>
    <p:sldLayoutId id="2147484191" r:id="rId57"/>
    <p:sldLayoutId id="2147484192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689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97" r:id="rId4"/>
    <p:sldLayoutId id="2147484198" r:id="rId5"/>
    <p:sldLayoutId id="2147484199" r:id="rId6"/>
    <p:sldLayoutId id="2147484200" r:id="rId7"/>
    <p:sldLayoutId id="2147484201" r:id="rId8"/>
    <p:sldLayoutId id="2147484202" r:id="rId9"/>
    <p:sldLayoutId id="2147484203" r:id="rId10"/>
    <p:sldLayoutId id="2147484204" r:id="rId11"/>
    <p:sldLayoutId id="2147484205" r:id="rId12"/>
    <p:sldLayoutId id="2147484206" r:id="rId13"/>
    <p:sldLayoutId id="2147484207" r:id="rId14"/>
    <p:sldLayoutId id="2147484208" r:id="rId15"/>
    <p:sldLayoutId id="2147484209" r:id="rId16"/>
    <p:sldLayoutId id="2147484210" r:id="rId17"/>
    <p:sldLayoutId id="2147484211" r:id="rId18"/>
    <p:sldLayoutId id="2147484212" r:id="rId19"/>
    <p:sldLayoutId id="2147484213" r:id="rId20"/>
    <p:sldLayoutId id="2147484214" r:id="rId21"/>
    <p:sldLayoutId id="2147484215" r:id="rId22"/>
    <p:sldLayoutId id="2147484216" r:id="rId23"/>
    <p:sldLayoutId id="2147484217" r:id="rId24"/>
    <p:sldLayoutId id="2147484218" r:id="rId25"/>
    <p:sldLayoutId id="2147484219" r:id="rId26"/>
    <p:sldLayoutId id="2147484220" r:id="rId27"/>
    <p:sldLayoutId id="2147484221" r:id="rId28"/>
    <p:sldLayoutId id="2147484222" r:id="rId29"/>
    <p:sldLayoutId id="2147484223" r:id="rId30"/>
    <p:sldLayoutId id="2147484224" r:id="rId31"/>
    <p:sldLayoutId id="2147484225" r:id="rId32"/>
    <p:sldLayoutId id="2147484226" r:id="rId33"/>
    <p:sldLayoutId id="2147484227" r:id="rId34"/>
    <p:sldLayoutId id="2147484228" r:id="rId35"/>
    <p:sldLayoutId id="2147484229" r:id="rId36"/>
    <p:sldLayoutId id="2147484230" r:id="rId37"/>
    <p:sldLayoutId id="2147484231" r:id="rId38"/>
    <p:sldLayoutId id="2147484232" r:id="rId39"/>
    <p:sldLayoutId id="2147484233" r:id="rId40"/>
    <p:sldLayoutId id="2147484234" r:id="rId41"/>
    <p:sldLayoutId id="2147484235" r:id="rId42"/>
    <p:sldLayoutId id="2147484236" r:id="rId43"/>
    <p:sldLayoutId id="2147484237" r:id="rId44"/>
    <p:sldLayoutId id="2147484238" r:id="rId45"/>
    <p:sldLayoutId id="2147484239" r:id="rId46"/>
    <p:sldLayoutId id="2147484240" r:id="rId47"/>
    <p:sldLayoutId id="2147484241" r:id="rId48"/>
    <p:sldLayoutId id="2147484242" r:id="rId49"/>
    <p:sldLayoutId id="2147484243" r:id="rId50"/>
    <p:sldLayoutId id="2147484244" r:id="rId51"/>
    <p:sldLayoutId id="2147484245" r:id="rId52"/>
    <p:sldLayoutId id="2147484246" r:id="rId53"/>
    <p:sldLayoutId id="2147484247" r:id="rId54"/>
    <p:sldLayoutId id="2147484248" r:id="rId55"/>
    <p:sldLayoutId id="2147484249" r:id="rId56"/>
    <p:sldLayoutId id="2147484250" r:id="rId57"/>
    <p:sldLayoutId id="2147484251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3386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  <p:sldLayoutId id="2147484264" r:id="rId12"/>
    <p:sldLayoutId id="2147484265" r:id="rId13"/>
    <p:sldLayoutId id="2147484266" r:id="rId14"/>
    <p:sldLayoutId id="2147484267" r:id="rId15"/>
    <p:sldLayoutId id="2147484268" r:id="rId16"/>
    <p:sldLayoutId id="2147484269" r:id="rId17"/>
    <p:sldLayoutId id="2147484270" r:id="rId18"/>
    <p:sldLayoutId id="2147484271" r:id="rId19"/>
    <p:sldLayoutId id="2147484272" r:id="rId20"/>
    <p:sldLayoutId id="2147484273" r:id="rId21"/>
    <p:sldLayoutId id="2147484274" r:id="rId22"/>
    <p:sldLayoutId id="2147484275" r:id="rId23"/>
    <p:sldLayoutId id="2147484276" r:id="rId24"/>
    <p:sldLayoutId id="2147484277" r:id="rId25"/>
    <p:sldLayoutId id="2147484278" r:id="rId26"/>
    <p:sldLayoutId id="2147484279" r:id="rId27"/>
    <p:sldLayoutId id="2147484280" r:id="rId28"/>
    <p:sldLayoutId id="2147484281" r:id="rId29"/>
    <p:sldLayoutId id="2147484282" r:id="rId30"/>
    <p:sldLayoutId id="2147484283" r:id="rId31"/>
    <p:sldLayoutId id="2147484284" r:id="rId32"/>
    <p:sldLayoutId id="2147484285" r:id="rId33"/>
    <p:sldLayoutId id="2147484286" r:id="rId34"/>
    <p:sldLayoutId id="2147484287" r:id="rId35"/>
    <p:sldLayoutId id="2147484288" r:id="rId36"/>
    <p:sldLayoutId id="2147484289" r:id="rId37"/>
    <p:sldLayoutId id="2147484290" r:id="rId38"/>
    <p:sldLayoutId id="2147484291" r:id="rId39"/>
    <p:sldLayoutId id="2147484292" r:id="rId40"/>
    <p:sldLayoutId id="2147484293" r:id="rId41"/>
    <p:sldLayoutId id="2147484294" r:id="rId42"/>
    <p:sldLayoutId id="2147484295" r:id="rId43"/>
    <p:sldLayoutId id="2147484296" r:id="rId44"/>
    <p:sldLayoutId id="2147484297" r:id="rId45"/>
    <p:sldLayoutId id="2147484298" r:id="rId46"/>
    <p:sldLayoutId id="2147484299" r:id="rId47"/>
    <p:sldLayoutId id="2147484300" r:id="rId48"/>
    <p:sldLayoutId id="2147484301" r:id="rId49"/>
    <p:sldLayoutId id="2147484302" r:id="rId50"/>
    <p:sldLayoutId id="2147484303" r:id="rId51"/>
    <p:sldLayoutId id="2147484304" r:id="rId52"/>
    <p:sldLayoutId id="2147484305" r:id="rId53"/>
    <p:sldLayoutId id="2147484306" r:id="rId54"/>
    <p:sldLayoutId id="2147484307" r:id="rId55"/>
    <p:sldLayoutId id="2147484308" r:id="rId56"/>
    <p:sldLayoutId id="2147484309" r:id="rId57"/>
    <p:sldLayoutId id="2147484310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31959" y="132269"/>
            <a:ext cx="4895533" cy="38626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1959" y="576016"/>
            <a:ext cx="4895533" cy="21863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3984157" y="2978033"/>
            <a:ext cx="1020978" cy="145424"/>
          </a:xfrm>
          <a:prstGeom prst="rect">
            <a:avLst/>
          </a:prstGeom>
        </p:spPr>
        <p:txBody>
          <a:bodyPr vert="horz" wrap="square" lIns="57595" tIns="28797" rIns="57595" bIns="28797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7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384985" y="2973193"/>
            <a:ext cx="65863" cy="155104"/>
          </a:xfrm>
          <a:prstGeom prst="rect">
            <a:avLst/>
          </a:prstGeom>
        </p:spPr>
        <p:txBody>
          <a:bodyPr vert="horz" wrap="none" lIns="57595" tIns="28797" rIns="57595" bIns="28797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319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290D8D-6BA0-418D-AFED-C65293F70DA0}" type="slidenum">
              <a:rPr kumimoji="0" lang="en-US" sz="567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4319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567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339216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133150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201578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545281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591679" y="3029464"/>
            <a:ext cx="42576" cy="42571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5117726" y="3019152"/>
            <a:ext cx="30297" cy="65106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5305347" y="3017768"/>
            <a:ext cx="67184" cy="64490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5508638" y="3023626"/>
            <a:ext cx="72732" cy="59416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57595" tIns="28797" rIns="57595" bIns="28797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12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5260237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5054172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5466303" y="2972038"/>
            <a:ext cx="157402" cy="157422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60"/>
          </p:cNvPr>
          <p:cNvSpPr/>
          <p:nvPr userDrawn="1"/>
        </p:nvSpPr>
        <p:spPr>
          <a:xfrm>
            <a:off x="5035235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1"/>
          </p:cNvPr>
          <p:cNvSpPr/>
          <p:nvPr userDrawn="1"/>
        </p:nvSpPr>
        <p:spPr>
          <a:xfrm>
            <a:off x="5240258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2"/>
          </p:cNvPr>
          <p:cNvSpPr/>
          <p:nvPr userDrawn="1"/>
        </p:nvSpPr>
        <p:spPr>
          <a:xfrm>
            <a:off x="5449973" y="2954970"/>
            <a:ext cx="190062" cy="190085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532427" y="2957134"/>
            <a:ext cx="190062" cy="190085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18080" y="2953461"/>
            <a:ext cx="190062" cy="190085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5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97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2" r:id="rId1"/>
    <p:sldLayoutId id="2147484313" r:id="rId2"/>
    <p:sldLayoutId id="2147484314" r:id="rId3"/>
    <p:sldLayoutId id="2147484315" r:id="rId4"/>
    <p:sldLayoutId id="2147484316" r:id="rId5"/>
    <p:sldLayoutId id="2147484317" r:id="rId6"/>
    <p:sldLayoutId id="2147484318" r:id="rId7"/>
    <p:sldLayoutId id="2147484319" r:id="rId8"/>
    <p:sldLayoutId id="2147484320" r:id="rId9"/>
    <p:sldLayoutId id="2147484321" r:id="rId10"/>
    <p:sldLayoutId id="2147484322" r:id="rId11"/>
    <p:sldLayoutId id="2147484323" r:id="rId12"/>
    <p:sldLayoutId id="2147484324" r:id="rId13"/>
    <p:sldLayoutId id="2147484325" r:id="rId14"/>
    <p:sldLayoutId id="2147484326" r:id="rId15"/>
    <p:sldLayoutId id="2147484327" r:id="rId16"/>
    <p:sldLayoutId id="2147484328" r:id="rId17"/>
    <p:sldLayoutId id="2147484329" r:id="rId18"/>
    <p:sldLayoutId id="2147484330" r:id="rId19"/>
    <p:sldLayoutId id="2147484331" r:id="rId20"/>
    <p:sldLayoutId id="2147484332" r:id="rId21"/>
    <p:sldLayoutId id="2147484333" r:id="rId22"/>
    <p:sldLayoutId id="2147484334" r:id="rId23"/>
    <p:sldLayoutId id="2147484335" r:id="rId24"/>
    <p:sldLayoutId id="2147484336" r:id="rId25"/>
    <p:sldLayoutId id="2147484337" r:id="rId26"/>
    <p:sldLayoutId id="2147484338" r:id="rId27"/>
    <p:sldLayoutId id="2147484339" r:id="rId28"/>
    <p:sldLayoutId id="2147484340" r:id="rId29"/>
    <p:sldLayoutId id="2147484341" r:id="rId30"/>
    <p:sldLayoutId id="2147484342" r:id="rId31"/>
    <p:sldLayoutId id="2147484343" r:id="rId32"/>
    <p:sldLayoutId id="2147484344" r:id="rId33"/>
    <p:sldLayoutId id="2147484345" r:id="rId34"/>
    <p:sldLayoutId id="2147484346" r:id="rId35"/>
    <p:sldLayoutId id="2147484347" r:id="rId36"/>
    <p:sldLayoutId id="2147484348" r:id="rId37"/>
    <p:sldLayoutId id="2147484349" r:id="rId38"/>
    <p:sldLayoutId id="2147484350" r:id="rId39"/>
    <p:sldLayoutId id="2147484351" r:id="rId40"/>
    <p:sldLayoutId id="2147484352" r:id="rId41"/>
    <p:sldLayoutId id="2147484353" r:id="rId42"/>
    <p:sldLayoutId id="2147484354" r:id="rId43"/>
    <p:sldLayoutId id="2147484355" r:id="rId44"/>
    <p:sldLayoutId id="2147484356" r:id="rId45"/>
    <p:sldLayoutId id="2147484357" r:id="rId46"/>
    <p:sldLayoutId id="2147484358" r:id="rId47"/>
    <p:sldLayoutId id="2147484359" r:id="rId48"/>
    <p:sldLayoutId id="2147484360" r:id="rId49"/>
    <p:sldLayoutId id="2147484361" r:id="rId50"/>
    <p:sldLayoutId id="2147484362" r:id="rId51"/>
    <p:sldLayoutId id="2147484363" r:id="rId52"/>
    <p:sldLayoutId id="2147484364" r:id="rId53"/>
    <p:sldLayoutId id="2147484365" r:id="rId54"/>
    <p:sldLayoutId id="2147484366" r:id="rId55"/>
    <p:sldLayoutId id="2147484367" r:id="rId56"/>
    <p:sldLayoutId id="2147484368" r:id="rId57"/>
    <p:sldLayoutId id="2147484369" r:id="rId58"/>
  </p:sldLayoutIdLst>
  <p:timing>
    <p:tnLst>
      <p:par>
        <p:cTn id="1" dur="indefinite" restart="never" nodeType="tmRoot"/>
      </p:par>
    </p:tnLst>
  </p:timing>
  <p:txStyles>
    <p:titleStyle>
      <a:lvl1pPr algn="ctr" defTabSz="575936" rtl="0" eaLnBrk="1" latinLnBrk="0" hangingPunct="1">
        <a:lnSpc>
          <a:spcPct val="86000"/>
        </a:lnSpc>
        <a:spcBef>
          <a:spcPct val="0"/>
        </a:spcBef>
        <a:buNone/>
        <a:defRPr sz="1323" kern="800" spc="-25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88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45" kern="800" spc="-6">
          <a:solidFill>
            <a:schemeClr val="tx1"/>
          </a:solidFill>
          <a:latin typeface="+mn-lt"/>
          <a:ea typeface="+mn-ea"/>
          <a:cs typeface="+mn-cs"/>
        </a:defRPr>
      </a:lvl1pPr>
      <a:lvl2pPr marL="216976" indent="-108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2pPr>
      <a:lvl3pPr marL="324964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756" kern="800">
          <a:solidFill>
            <a:schemeClr val="tx1"/>
          </a:solidFill>
          <a:latin typeface="+mn-lt"/>
          <a:ea typeface="+mn-ea"/>
          <a:cs typeface="+mn-cs"/>
        </a:defRPr>
      </a:lvl3pPr>
      <a:lvl4pPr marL="432952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756" kern="800">
          <a:solidFill>
            <a:schemeClr val="tx1"/>
          </a:solidFill>
          <a:latin typeface="+mn-lt"/>
          <a:ea typeface="+mn-ea"/>
          <a:cs typeface="+mn-cs"/>
        </a:defRPr>
      </a:lvl4pPr>
      <a:lvl5pPr marL="540940" indent="-107988" algn="l" defTabSz="575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756" kern="800">
          <a:solidFill>
            <a:schemeClr val="tx1"/>
          </a:solidFill>
          <a:latin typeface="+mn-lt"/>
          <a:ea typeface="+mn-ea"/>
          <a:cs typeface="+mn-cs"/>
        </a:defRPr>
      </a:lvl5pPr>
      <a:lvl6pPr marL="1583823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871791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159759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447726" indent="-143984" algn="l" defTabSz="575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1pPr>
      <a:lvl2pPr marL="287968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2pPr>
      <a:lvl3pPr marL="575936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3pPr>
      <a:lvl4pPr marL="86390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4pPr>
      <a:lvl5pPr marL="1151871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5pPr>
      <a:lvl6pPr marL="1439839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6pPr>
      <a:lvl7pPr marL="1727807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7pPr>
      <a:lvl8pPr marL="2015775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8pPr>
      <a:lvl9pPr marL="2303743" algn="l" defTabSz="575936" rtl="0" eaLnBrk="1" latinLnBrk="0" hangingPunct="1">
        <a:defRPr sz="11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7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6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12" Type="http://schemas.openxmlformats.org/officeDocument/2006/relationships/image" Target="../media/image25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20.png"/><Relationship Id="rId11" Type="http://schemas.openxmlformats.org/officeDocument/2006/relationships/image" Target="../media/image24.jpg"/><Relationship Id="rId5" Type="http://schemas.openxmlformats.org/officeDocument/2006/relationships/image" Target="../media/image18.jpg"/><Relationship Id="rId10" Type="http://schemas.openxmlformats.org/officeDocument/2006/relationships/image" Target="../media/image23.jpg"/><Relationship Id="rId4" Type="http://schemas.openxmlformats.org/officeDocument/2006/relationships/image" Target="../media/image6.jpg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2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7.xml"/><Relationship Id="rId6" Type="http://schemas.openxmlformats.org/officeDocument/2006/relationships/image" Target="../media/image31.png"/><Relationship Id="rId5" Type="http://schemas.openxmlformats.org/officeDocument/2006/relationships/image" Target="../media/image25.jpg"/><Relationship Id="rId4" Type="http://schemas.openxmlformats.org/officeDocument/2006/relationships/image" Target="../media/image2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14000" t="67000" r="30000" b="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6116" y="79872"/>
            <a:ext cx="5751631" cy="101958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648E54F6-8C15-4BB3-94E3-7B81F0C68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57413" y="275685"/>
            <a:ext cx="3154459" cy="507168"/>
          </a:xfrm>
          <a:prstGeom prst="rect">
            <a:avLst/>
          </a:prstGeom>
        </p:spPr>
        <p:txBody>
          <a:bodyPr vert="horz" wrap="square" lIns="0" tIns="14583" rIns="0" bIns="0" rtlCol="0" anchor="ctr">
            <a:spAutoFit/>
          </a:bodyPr>
          <a:lstStyle/>
          <a:p>
            <a:pPr marL="12681" algn="l">
              <a:lnSpc>
                <a:spcPct val="100000"/>
              </a:lnSpc>
              <a:spcBef>
                <a:spcPts val="114"/>
              </a:spcBef>
            </a:pPr>
            <a:r>
              <a:rPr lang="ru-RU" sz="3200" b="1" spc="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spc="5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BIOLOGIYA</a:t>
            </a:r>
            <a:endParaRPr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848154" y="1157812"/>
            <a:ext cx="4698097" cy="383417"/>
          </a:xfrm>
          <a:prstGeom prst="rect">
            <a:avLst/>
          </a:prstGeom>
        </p:spPr>
        <p:txBody>
          <a:bodyPr vert="horz" wrap="square" lIns="0" tIns="13949" rIns="0" bIns="0" rtlCol="0">
            <a:spAutoFit/>
          </a:bodyPr>
          <a:lstStyle/>
          <a:p>
            <a:pPr marL="18387"/>
            <a:r>
              <a:rPr sz="24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438203" y="1249367"/>
            <a:ext cx="343665" cy="679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AC307203-EAD9-4135-A343-1ED05DD6491A}"/>
              </a:ext>
            </a:extLst>
          </p:cNvPr>
          <p:cNvSpPr/>
          <p:nvPr/>
        </p:nvSpPr>
        <p:spPr>
          <a:xfrm>
            <a:off x="439869" y="322335"/>
            <a:ext cx="395658" cy="394391"/>
          </a:xfrm>
          <a:custGeom>
            <a:avLst/>
            <a:gdLst/>
            <a:ahLst/>
            <a:cxnLst/>
            <a:rect l="l" t="t" r="r" b="b"/>
            <a:pathLst>
              <a:path w="396240" h="394970">
                <a:moveTo>
                  <a:pt x="65938" y="0"/>
                </a:moveTo>
                <a:lnTo>
                  <a:pt x="0" y="0"/>
                </a:lnTo>
                <a:lnTo>
                  <a:pt x="0" y="33020"/>
                </a:lnTo>
                <a:lnTo>
                  <a:pt x="0" y="361950"/>
                </a:lnTo>
                <a:lnTo>
                  <a:pt x="0" y="394970"/>
                </a:lnTo>
                <a:lnTo>
                  <a:pt x="65938" y="394970"/>
                </a:lnTo>
                <a:lnTo>
                  <a:pt x="65938" y="361950"/>
                </a:lnTo>
                <a:lnTo>
                  <a:pt x="32969" y="361950"/>
                </a:lnTo>
                <a:lnTo>
                  <a:pt x="32969" y="33020"/>
                </a:lnTo>
                <a:lnTo>
                  <a:pt x="65938" y="33020"/>
                </a:lnTo>
                <a:lnTo>
                  <a:pt x="65938" y="0"/>
                </a:lnTo>
                <a:close/>
              </a:path>
              <a:path w="396240" h="394970">
                <a:moveTo>
                  <a:pt x="296710" y="65366"/>
                </a:moveTo>
                <a:lnTo>
                  <a:pt x="98907" y="65366"/>
                </a:lnTo>
                <a:lnTo>
                  <a:pt x="98907" y="96126"/>
                </a:lnTo>
                <a:lnTo>
                  <a:pt x="184454" y="197243"/>
                </a:lnTo>
                <a:lnTo>
                  <a:pt x="98907" y="298361"/>
                </a:lnTo>
                <a:lnTo>
                  <a:pt x="98907" y="329120"/>
                </a:lnTo>
                <a:lnTo>
                  <a:pt x="296710" y="329120"/>
                </a:lnTo>
                <a:lnTo>
                  <a:pt x="296710" y="263182"/>
                </a:lnTo>
                <a:lnTo>
                  <a:pt x="263740" y="263182"/>
                </a:lnTo>
                <a:lnTo>
                  <a:pt x="263740" y="296151"/>
                </a:lnTo>
                <a:lnTo>
                  <a:pt x="143954" y="296151"/>
                </a:lnTo>
                <a:lnTo>
                  <a:pt x="227647" y="197243"/>
                </a:lnTo>
                <a:lnTo>
                  <a:pt x="143954" y="98336"/>
                </a:lnTo>
                <a:lnTo>
                  <a:pt x="263740" y="98336"/>
                </a:lnTo>
                <a:lnTo>
                  <a:pt x="263740" y="131305"/>
                </a:lnTo>
                <a:lnTo>
                  <a:pt x="296710" y="131305"/>
                </a:lnTo>
                <a:lnTo>
                  <a:pt x="296710" y="65366"/>
                </a:lnTo>
                <a:close/>
              </a:path>
              <a:path w="396240" h="394970">
                <a:moveTo>
                  <a:pt x="395617" y="0"/>
                </a:moveTo>
                <a:lnTo>
                  <a:pt x="329679" y="0"/>
                </a:lnTo>
                <a:lnTo>
                  <a:pt x="329679" y="33020"/>
                </a:lnTo>
                <a:lnTo>
                  <a:pt x="362648" y="33020"/>
                </a:lnTo>
                <a:lnTo>
                  <a:pt x="362648" y="361950"/>
                </a:lnTo>
                <a:lnTo>
                  <a:pt x="329679" y="361950"/>
                </a:lnTo>
                <a:lnTo>
                  <a:pt x="329679" y="394970"/>
                </a:lnTo>
                <a:lnTo>
                  <a:pt x="395617" y="394970"/>
                </a:lnTo>
                <a:lnTo>
                  <a:pt x="395617" y="361950"/>
                </a:lnTo>
                <a:lnTo>
                  <a:pt x="395617" y="33020"/>
                </a:lnTo>
                <a:lnTo>
                  <a:pt x="395617" y="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 sz="1132" dirty="0"/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4696151" y="227770"/>
            <a:ext cx="955881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4696151" y="227770"/>
            <a:ext cx="955881" cy="602999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wrap="square" lIns="0" tIns="0" rIns="0" bIns="0" rtlCol="0"/>
          <a:lstStyle/>
          <a:p>
            <a:endParaRPr sz="1132"/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4696151" y="286129"/>
            <a:ext cx="955881" cy="361807"/>
          </a:xfrm>
          <a:prstGeom prst="rect">
            <a:avLst/>
          </a:prstGeom>
        </p:spPr>
        <p:txBody>
          <a:bodyPr vert="horz" wrap="square" lIns="0" tIns="15852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n-US" sz="2247" b="1" spc="10" dirty="0" smtClean="0">
                <a:solidFill>
                  <a:srgbClr val="FEFEFE"/>
                </a:solidFill>
                <a:latin typeface="Arial"/>
                <a:cs typeface="Arial"/>
              </a:rPr>
              <a:t>9</a:t>
            </a:r>
            <a:r>
              <a:rPr lang="uz-Cyrl-UZ" sz="2247" b="1" spc="10" dirty="0" smtClean="0">
                <a:solidFill>
                  <a:srgbClr val="FEFEFE"/>
                </a:solidFill>
                <a:latin typeface="Arial"/>
                <a:cs typeface="Arial"/>
              </a:rPr>
              <a:t>-</a:t>
            </a:r>
            <a:r>
              <a:rPr lang="en-US" sz="2247" b="1" spc="10" dirty="0" err="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2247" dirty="0">
              <a:latin typeface="Arial"/>
              <a:cs typeface="Arial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278743" y="176838"/>
            <a:ext cx="685384" cy="685384"/>
            <a:chOff x="608994" y="708185"/>
            <a:chExt cx="518351" cy="518351"/>
          </a:xfrm>
        </p:grpSpPr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608994" y="708185"/>
              <a:ext cx="518351" cy="518351"/>
            </a:xfrm>
            <a:prstGeom prst="ellipse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26" name="Freeform 24"/>
            <p:cNvSpPr>
              <a:spLocks noEditPoints="1"/>
            </p:cNvSpPr>
            <p:nvPr/>
          </p:nvSpPr>
          <p:spPr bwMode="auto">
            <a:xfrm>
              <a:off x="733002" y="824246"/>
              <a:ext cx="270336" cy="286848"/>
            </a:xfrm>
            <a:custGeom>
              <a:avLst/>
              <a:gdLst>
                <a:gd name="T0" fmla="*/ 368 w 554"/>
                <a:gd name="T1" fmla="*/ 128 h 588"/>
                <a:gd name="T2" fmla="*/ 390 w 554"/>
                <a:gd name="T3" fmla="*/ 69 h 588"/>
                <a:gd name="T4" fmla="*/ 397 w 554"/>
                <a:gd name="T5" fmla="*/ 7 h 588"/>
                <a:gd name="T6" fmla="*/ 157 w 554"/>
                <a:gd name="T7" fmla="*/ 0 h 588"/>
                <a:gd name="T8" fmla="*/ 150 w 554"/>
                <a:gd name="T9" fmla="*/ 62 h 588"/>
                <a:gd name="T10" fmla="*/ 186 w 554"/>
                <a:gd name="T11" fmla="*/ 69 h 588"/>
                <a:gd name="T12" fmla="*/ 24 w 554"/>
                <a:gd name="T13" fmla="*/ 459 h 588"/>
                <a:gd name="T14" fmla="*/ 70 w 554"/>
                <a:gd name="T15" fmla="*/ 588 h 588"/>
                <a:gd name="T16" fmla="*/ 540 w 554"/>
                <a:gd name="T17" fmla="*/ 564 h 588"/>
                <a:gd name="T18" fmla="*/ 164 w 554"/>
                <a:gd name="T19" fmla="*/ 14 h 588"/>
                <a:gd name="T20" fmla="*/ 383 w 554"/>
                <a:gd name="T21" fmla="*/ 55 h 588"/>
                <a:gd name="T22" fmla="*/ 193 w 554"/>
                <a:gd name="T23" fmla="*/ 55 h 588"/>
                <a:gd name="T24" fmla="*/ 164 w 554"/>
                <a:gd name="T25" fmla="*/ 14 h 588"/>
                <a:gd name="T26" fmla="*/ 484 w 554"/>
                <a:gd name="T27" fmla="*/ 574 h 588"/>
                <a:gd name="T28" fmla="*/ 26 w 554"/>
                <a:gd name="T29" fmla="*/ 557 h 588"/>
                <a:gd name="T30" fmla="*/ 199 w 554"/>
                <a:gd name="T31" fmla="*/ 133 h 588"/>
                <a:gd name="T32" fmla="*/ 200 w 554"/>
                <a:gd name="T33" fmla="*/ 69 h 588"/>
                <a:gd name="T34" fmla="*/ 354 w 554"/>
                <a:gd name="T35" fmla="*/ 129 h 588"/>
                <a:gd name="T36" fmla="*/ 517 w 554"/>
                <a:gd name="T37" fmla="*/ 464 h 588"/>
                <a:gd name="T38" fmla="*/ 421 w 554"/>
                <a:gd name="T39" fmla="*/ 332 h 588"/>
                <a:gd name="T40" fmla="*/ 421 w 554"/>
                <a:gd name="T41" fmla="*/ 331 h 588"/>
                <a:gd name="T42" fmla="*/ 420 w 554"/>
                <a:gd name="T43" fmla="*/ 330 h 588"/>
                <a:gd name="T44" fmla="*/ 419 w 554"/>
                <a:gd name="T45" fmla="*/ 329 h 588"/>
                <a:gd name="T46" fmla="*/ 418 w 554"/>
                <a:gd name="T47" fmla="*/ 328 h 588"/>
                <a:gd name="T48" fmla="*/ 417 w 554"/>
                <a:gd name="T49" fmla="*/ 327 h 588"/>
                <a:gd name="T50" fmla="*/ 413 w 554"/>
                <a:gd name="T51" fmla="*/ 327 h 588"/>
                <a:gd name="T52" fmla="*/ 277 w 554"/>
                <a:gd name="T53" fmla="*/ 226 h 588"/>
                <a:gd name="T54" fmla="*/ 144 w 554"/>
                <a:gd name="T55" fmla="*/ 327 h 588"/>
                <a:gd name="T56" fmla="*/ 133 w 554"/>
                <a:gd name="T57" fmla="*/ 330 h 588"/>
                <a:gd name="T58" fmla="*/ 133 w 554"/>
                <a:gd name="T59" fmla="*/ 332 h 588"/>
                <a:gd name="T60" fmla="*/ 277 w 554"/>
                <a:gd name="T61" fmla="*/ 527 h 588"/>
                <a:gd name="T62" fmla="*/ 421 w 554"/>
                <a:gd name="T63" fmla="*/ 332 h 588"/>
                <a:gd name="T64" fmla="*/ 277 w 554"/>
                <a:gd name="T65" fmla="*/ 240 h 588"/>
                <a:gd name="T66" fmla="*/ 280 w 554"/>
                <a:gd name="T67" fmla="*/ 404 h 588"/>
                <a:gd name="T68" fmla="*/ 277 w 554"/>
                <a:gd name="T69" fmla="*/ 240 h 588"/>
                <a:gd name="T70" fmla="*/ 145 w 554"/>
                <a:gd name="T71" fmla="*/ 341 h 588"/>
                <a:gd name="T72" fmla="*/ 249 w 554"/>
                <a:gd name="T73" fmla="*/ 506 h 588"/>
                <a:gd name="T74" fmla="*/ 140 w 554"/>
                <a:gd name="T75" fmla="*/ 376 h 588"/>
                <a:gd name="T76" fmla="*/ 263 w 554"/>
                <a:gd name="T77" fmla="*/ 513 h 588"/>
                <a:gd name="T78" fmla="*/ 409 w 554"/>
                <a:gd name="T79" fmla="*/ 341 h 588"/>
                <a:gd name="T80" fmla="*/ 277 w 554"/>
                <a:gd name="T81" fmla="*/ 513 h 5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54" h="588">
                  <a:moveTo>
                    <a:pt x="530" y="458"/>
                  </a:moveTo>
                  <a:cubicBezTo>
                    <a:pt x="368" y="128"/>
                    <a:pt x="368" y="128"/>
                    <a:pt x="368" y="128"/>
                  </a:cubicBezTo>
                  <a:cubicBezTo>
                    <a:pt x="368" y="69"/>
                    <a:pt x="368" y="69"/>
                    <a:pt x="368" y="69"/>
                  </a:cubicBezTo>
                  <a:cubicBezTo>
                    <a:pt x="390" y="69"/>
                    <a:pt x="390" y="69"/>
                    <a:pt x="390" y="69"/>
                  </a:cubicBezTo>
                  <a:cubicBezTo>
                    <a:pt x="393" y="69"/>
                    <a:pt x="397" y="66"/>
                    <a:pt x="397" y="62"/>
                  </a:cubicBezTo>
                  <a:cubicBezTo>
                    <a:pt x="397" y="7"/>
                    <a:pt x="397" y="7"/>
                    <a:pt x="397" y="7"/>
                  </a:cubicBezTo>
                  <a:cubicBezTo>
                    <a:pt x="397" y="3"/>
                    <a:pt x="393" y="0"/>
                    <a:pt x="390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154" y="0"/>
                    <a:pt x="150" y="3"/>
                    <a:pt x="150" y="7"/>
                  </a:cubicBezTo>
                  <a:cubicBezTo>
                    <a:pt x="150" y="62"/>
                    <a:pt x="150" y="62"/>
                    <a:pt x="150" y="62"/>
                  </a:cubicBezTo>
                  <a:cubicBezTo>
                    <a:pt x="150" y="66"/>
                    <a:pt x="154" y="69"/>
                    <a:pt x="157" y="69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86" y="128"/>
                    <a:pt x="186" y="128"/>
                    <a:pt x="186" y="128"/>
                  </a:cubicBezTo>
                  <a:cubicBezTo>
                    <a:pt x="24" y="459"/>
                    <a:pt x="24" y="459"/>
                    <a:pt x="24" y="459"/>
                  </a:cubicBezTo>
                  <a:cubicBezTo>
                    <a:pt x="3" y="507"/>
                    <a:pt x="0" y="543"/>
                    <a:pt x="14" y="564"/>
                  </a:cubicBezTo>
                  <a:cubicBezTo>
                    <a:pt x="25" y="580"/>
                    <a:pt x="43" y="588"/>
                    <a:pt x="70" y="588"/>
                  </a:cubicBezTo>
                  <a:cubicBezTo>
                    <a:pt x="484" y="588"/>
                    <a:pt x="484" y="588"/>
                    <a:pt x="484" y="588"/>
                  </a:cubicBezTo>
                  <a:cubicBezTo>
                    <a:pt x="511" y="588"/>
                    <a:pt x="529" y="580"/>
                    <a:pt x="540" y="564"/>
                  </a:cubicBezTo>
                  <a:cubicBezTo>
                    <a:pt x="554" y="543"/>
                    <a:pt x="551" y="507"/>
                    <a:pt x="530" y="458"/>
                  </a:cubicBezTo>
                  <a:close/>
                  <a:moveTo>
                    <a:pt x="164" y="14"/>
                  </a:moveTo>
                  <a:cubicBezTo>
                    <a:pt x="383" y="14"/>
                    <a:pt x="383" y="14"/>
                    <a:pt x="383" y="14"/>
                  </a:cubicBezTo>
                  <a:cubicBezTo>
                    <a:pt x="383" y="55"/>
                    <a:pt x="383" y="55"/>
                    <a:pt x="383" y="55"/>
                  </a:cubicBezTo>
                  <a:cubicBezTo>
                    <a:pt x="361" y="55"/>
                    <a:pt x="361" y="55"/>
                    <a:pt x="361" y="55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64" y="55"/>
                    <a:pt x="164" y="55"/>
                    <a:pt x="164" y="55"/>
                  </a:cubicBezTo>
                  <a:lnTo>
                    <a:pt x="164" y="14"/>
                  </a:lnTo>
                  <a:close/>
                  <a:moveTo>
                    <a:pt x="528" y="557"/>
                  </a:moveTo>
                  <a:cubicBezTo>
                    <a:pt x="520" y="568"/>
                    <a:pt x="506" y="574"/>
                    <a:pt x="484" y="574"/>
                  </a:cubicBezTo>
                  <a:cubicBezTo>
                    <a:pt x="70" y="574"/>
                    <a:pt x="70" y="574"/>
                    <a:pt x="70" y="574"/>
                  </a:cubicBezTo>
                  <a:cubicBezTo>
                    <a:pt x="48" y="574"/>
                    <a:pt x="33" y="568"/>
                    <a:pt x="26" y="557"/>
                  </a:cubicBezTo>
                  <a:cubicBezTo>
                    <a:pt x="15" y="539"/>
                    <a:pt x="18" y="507"/>
                    <a:pt x="37" y="465"/>
                  </a:cubicBezTo>
                  <a:cubicBezTo>
                    <a:pt x="199" y="133"/>
                    <a:pt x="199" y="133"/>
                    <a:pt x="199" y="133"/>
                  </a:cubicBezTo>
                  <a:cubicBezTo>
                    <a:pt x="200" y="132"/>
                    <a:pt x="200" y="131"/>
                    <a:pt x="200" y="129"/>
                  </a:cubicBezTo>
                  <a:cubicBezTo>
                    <a:pt x="200" y="69"/>
                    <a:pt x="200" y="69"/>
                    <a:pt x="200" y="69"/>
                  </a:cubicBezTo>
                  <a:cubicBezTo>
                    <a:pt x="354" y="69"/>
                    <a:pt x="354" y="69"/>
                    <a:pt x="354" y="69"/>
                  </a:cubicBezTo>
                  <a:cubicBezTo>
                    <a:pt x="354" y="129"/>
                    <a:pt x="354" y="129"/>
                    <a:pt x="354" y="129"/>
                  </a:cubicBezTo>
                  <a:cubicBezTo>
                    <a:pt x="354" y="131"/>
                    <a:pt x="354" y="132"/>
                    <a:pt x="354" y="133"/>
                  </a:cubicBezTo>
                  <a:cubicBezTo>
                    <a:pt x="517" y="464"/>
                    <a:pt x="517" y="464"/>
                    <a:pt x="517" y="464"/>
                  </a:cubicBezTo>
                  <a:cubicBezTo>
                    <a:pt x="536" y="507"/>
                    <a:pt x="539" y="539"/>
                    <a:pt x="528" y="557"/>
                  </a:cubicBezTo>
                  <a:close/>
                  <a:moveTo>
                    <a:pt x="421" y="332"/>
                  </a:moveTo>
                  <a:cubicBezTo>
                    <a:pt x="421" y="332"/>
                    <a:pt x="421" y="332"/>
                    <a:pt x="421" y="332"/>
                  </a:cubicBezTo>
                  <a:cubicBezTo>
                    <a:pt x="421" y="331"/>
                    <a:pt x="421" y="331"/>
                    <a:pt x="421" y="331"/>
                  </a:cubicBezTo>
                  <a:cubicBezTo>
                    <a:pt x="421" y="331"/>
                    <a:pt x="420" y="331"/>
                    <a:pt x="420" y="330"/>
                  </a:cubicBezTo>
                  <a:cubicBezTo>
                    <a:pt x="420" y="330"/>
                    <a:pt x="420" y="330"/>
                    <a:pt x="420" y="330"/>
                  </a:cubicBezTo>
                  <a:cubicBezTo>
                    <a:pt x="420" y="330"/>
                    <a:pt x="420" y="329"/>
                    <a:pt x="420" y="329"/>
                  </a:cubicBezTo>
                  <a:cubicBezTo>
                    <a:pt x="419" y="329"/>
                    <a:pt x="419" y="329"/>
                    <a:pt x="419" y="329"/>
                  </a:cubicBezTo>
                  <a:cubicBezTo>
                    <a:pt x="419" y="329"/>
                    <a:pt x="419" y="328"/>
                    <a:pt x="419" y="328"/>
                  </a:cubicBezTo>
                  <a:cubicBezTo>
                    <a:pt x="418" y="328"/>
                    <a:pt x="418" y="328"/>
                    <a:pt x="418" y="328"/>
                  </a:cubicBezTo>
                  <a:cubicBezTo>
                    <a:pt x="418" y="328"/>
                    <a:pt x="418" y="328"/>
                    <a:pt x="418" y="328"/>
                  </a:cubicBezTo>
                  <a:cubicBezTo>
                    <a:pt x="417" y="327"/>
                    <a:pt x="417" y="327"/>
                    <a:pt x="417" y="327"/>
                  </a:cubicBezTo>
                  <a:cubicBezTo>
                    <a:pt x="417" y="327"/>
                    <a:pt x="416" y="327"/>
                    <a:pt x="416" y="327"/>
                  </a:cubicBezTo>
                  <a:cubicBezTo>
                    <a:pt x="415" y="327"/>
                    <a:pt x="414" y="327"/>
                    <a:pt x="413" y="327"/>
                  </a:cubicBezTo>
                  <a:cubicBezTo>
                    <a:pt x="390" y="329"/>
                    <a:pt x="368" y="335"/>
                    <a:pt x="348" y="345"/>
                  </a:cubicBezTo>
                  <a:cubicBezTo>
                    <a:pt x="333" y="277"/>
                    <a:pt x="293" y="226"/>
                    <a:pt x="277" y="226"/>
                  </a:cubicBezTo>
                  <a:cubicBezTo>
                    <a:pt x="262" y="226"/>
                    <a:pt x="215" y="271"/>
                    <a:pt x="204" y="341"/>
                  </a:cubicBezTo>
                  <a:cubicBezTo>
                    <a:pt x="185" y="333"/>
                    <a:pt x="165" y="328"/>
                    <a:pt x="144" y="327"/>
                  </a:cubicBezTo>
                  <a:cubicBezTo>
                    <a:pt x="144" y="326"/>
                    <a:pt x="143" y="326"/>
                    <a:pt x="142" y="325"/>
                  </a:cubicBezTo>
                  <a:cubicBezTo>
                    <a:pt x="138" y="324"/>
                    <a:pt x="134" y="326"/>
                    <a:pt x="133" y="330"/>
                  </a:cubicBezTo>
                  <a:cubicBezTo>
                    <a:pt x="133" y="330"/>
                    <a:pt x="133" y="331"/>
                    <a:pt x="133" y="331"/>
                  </a:cubicBezTo>
                  <a:cubicBezTo>
                    <a:pt x="133" y="332"/>
                    <a:pt x="133" y="332"/>
                    <a:pt x="133" y="332"/>
                  </a:cubicBezTo>
                  <a:cubicBezTo>
                    <a:pt x="128" y="346"/>
                    <a:pt x="126" y="361"/>
                    <a:pt x="126" y="376"/>
                  </a:cubicBezTo>
                  <a:cubicBezTo>
                    <a:pt x="126" y="460"/>
                    <a:pt x="194" y="527"/>
                    <a:pt x="277" y="527"/>
                  </a:cubicBezTo>
                  <a:cubicBezTo>
                    <a:pt x="360" y="527"/>
                    <a:pt x="428" y="460"/>
                    <a:pt x="428" y="376"/>
                  </a:cubicBezTo>
                  <a:cubicBezTo>
                    <a:pt x="428" y="361"/>
                    <a:pt x="425" y="346"/>
                    <a:pt x="421" y="332"/>
                  </a:cubicBezTo>
                  <a:cubicBezTo>
                    <a:pt x="421" y="332"/>
                    <a:pt x="421" y="332"/>
                    <a:pt x="421" y="332"/>
                  </a:cubicBezTo>
                  <a:close/>
                  <a:moveTo>
                    <a:pt x="277" y="240"/>
                  </a:moveTo>
                  <a:cubicBezTo>
                    <a:pt x="285" y="243"/>
                    <a:pt x="322" y="285"/>
                    <a:pt x="335" y="352"/>
                  </a:cubicBezTo>
                  <a:cubicBezTo>
                    <a:pt x="314" y="365"/>
                    <a:pt x="295" y="383"/>
                    <a:pt x="280" y="404"/>
                  </a:cubicBezTo>
                  <a:cubicBezTo>
                    <a:pt x="264" y="380"/>
                    <a:pt x="242" y="361"/>
                    <a:pt x="217" y="348"/>
                  </a:cubicBezTo>
                  <a:cubicBezTo>
                    <a:pt x="226" y="282"/>
                    <a:pt x="268" y="242"/>
                    <a:pt x="277" y="240"/>
                  </a:cubicBezTo>
                  <a:close/>
                  <a:moveTo>
                    <a:pt x="140" y="376"/>
                  </a:moveTo>
                  <a:cubicBezTo>
                    <a:pt x="140" y="364"/>
                    <a:pt x="142" y="352"/>
                    <a:pt x="145" y="341"/>
                  </a:cubicBezTo>
                  <a:cubicBezTo>
                    <a:pt x="197" y="345"/>
                    <a:pt x="244" y="373"/>
                    <a:pt x="272" y="417"/>
                  </a:cubicBezTo>
                  <a:cubicBezTo>
                    <a:pt x="257" y="444"/>
                    <a:pt x="249" y="474"/>
                    <a:pt x="249" y="506"/>
                  </a:cubicBezTo>
                  <a:cubicBezTo>
                    <a:pt x="249" y="507"/>
                    <a:pt x="249" y="509"/>
                    <a:pt x="249" y="510"/>
                  </a:cubicBezTo>
                  <a:cubicBezTo>
                    <a:pt x="187" y="497"/>
                    <a:pt x="140" y="442"/>
                    <a:pt x="140" y="376"/>
                  </a:cubicBezTo>
                  <a:close/>
                  <a:moveTo>
                    <a:pt x="277" y="513"/>
                  </a:moveTo>
                  <a:cubicBezTo>
                    <a:pt x="272" y="513"/>
                    <a:pt x="267" y="513"/>
                    <a:pt x="263" y="513"/>
                  </a:cubicBezTo>
                  <a:cubicBezTo>
                    <a:pt x="263" y="510"/>
                    <a:pt x="263" y="508"/>
                    <a:pt x="263" y="506"/>
                  </a:cubicBezTo>
                  <a:cubicBezTo>
                    <a:pt x="263" y="422"/>
                    <a:pt x="326" y="351"/>
                    <a:pt x="409" y="341"/>
                  </a:cubicBezTo>
                  <a:cubicBezTo>
                    <a:pt x="412" y="353"/>
                    <a:pt x="414" y="365"/>
                    <a:pt x="414" y="376"/>
                  </a:cubicBezTo>
                  <a:cubicBezTo>
                    <a:pt x="414" y="452"/>
                    <a:pt x="352" y="513"/>
                    <a:pt x="277" y="513"/>
                  </a:cubicBezTo>
                  <a:close/>
                </a:path>
              </a:pathLst>
            </a:cu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766489" y="1463758"/>
            <a:ext cx="43470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8387"/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bosqichlari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713" y="2376127"/>
            <a:ext cx="1503339" cy="8094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0160" y="1769704"/>
            <a:ext cx="16035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 </a:t>
            </a:r>
            <a:r>
              <a:rPr lang="en-US" sz="20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sintezi</a:t>
            </a:r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438203" y="2096800"/>
            <a:ext cx="343665" cy="679721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1132"/>
          </a:p>
        </p:txBody>
      </p:sp>
    </p:spTree>
    <p:extLst>
      <p:ext uri="{BB962C8B-B14F-4D97-AF65-F5344CB8AC3E}">
        <p14:creationId xmlns:p14="http://schemas.microsoft.com/office/powerpoint/2010/main" val="84033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2941377" y="820103"/>
            <a:ext cx="24707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 defTabSz="575936">
              <a:spcAft>
                <a:spcPts val="94"/>
              </a:spcAft>
              <a:buFont typeface="Wingdings" panose="05000000000000000000" pitchFamily="2" charset="2"/>
              <a:buChar char="q"/>
              <a:defRPr/>
            </a:pP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Energiya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almashinuvi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jarayoni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417" y="50023"/>
            <a:ext cx="5544616" cy="447534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en-US" sz="2800" dirty="0" err="1" smtClean="0"/>
              <a:t>Dars</a:t>
            </a:r>
            <a:r>
              <a:rPr lang="en-US" sz="2800" dirty="0" smtClean="0"/>
              <a:t> </a:t>
            </a:r>
            <a:r>
              <a:rPr lang="en-US" sz="2800" dirty="0" err="1" smtClean="0"/>
              <a:t>rejasi</a:t>
            </a:r>
            <a:endParaRPr sz="2800" dirty="0"/>
          </a:p>
        </p:txBody>
      </p:sp>
      <p:sp>
        <p:nvSpPr>
          <p:cNvPr id="15" name="TextBox 14"/>
          <p:cNvSpPr txBox="1"/>
          <p:nvPr/>
        </p:nvSpPr>
        <p:spPr>
          <a:xfrm>
            <a:off x="107417" y="1185684"/>
            <a:ext cx="28443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spc="-47" dirty="0" err="1" smtClean="0">
                <a:solidFill>
                  <a:srgbClr val="0070C0"/>
                </a:solidFill>
                <a:latin typeface="Arial" pitchFamily="34" charset="0"/>
                <a:ea typeface="Open Sans" panose="020B0606030504020204" pitchFamily="34" charset="0"/>
                <a:cs typeface="Arial" pitchFamily="34" charset="0"/>
              </a:rPr>
              <a:t>Bugungi</a:t>
            </a:r>
            <a:r>
              <a:rPr lang="en-US" sz="2800" b="1" kern="0" spc="-47" dirty="0" smtClean="0">
                <a:solidFill>
                  <a:srgbClr val="0070C0"/>
                </a:solidFill>
                <a:latin typeface="Arial" pitchFamily="34" charset="0"/>
                <a:ea typeface="Open Sans" panose="020B0606030504020204" pitchFamily="34" charset="0"/>
                <a:cs typeface="Arial" pitchFamily="34" charset="0"/>
              </a:rPr>
              <a:t> </a:t>
            </a:r>
            <a:r>
              <a:rPr lang="en-US" sz="2800" b="1" kern="0" spc="-47" dirty="0" err="1" smtClean="0">
                <a:solidFill>
                  <a:srgbClr val="0070C0"/>
                </a:solidFill>
                <a:latin typeface="Arial" pitchFamily="34" charset="0"/>
                <a:ea typeface="Open Sans" panose="020B0606030504020204" pitchFamily="34" charset="0"/>
                <a:cs typeface="Arial" pitchFamily="34" charset="0"/>
              </a:rPr>
              <a:t>darsimizda</a:t>
            </a:r>
            <a:r>
              <a:rPr kumimoji="0" lang="en-US" sz="2800" b="1" i="0" u="none" strike="noStrike" kern="0" spc="-47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Open Sans" panose="020B0606030504020204" pitchFamily="34" charset="0"/>
                <a:cs typeface="Arial" pitchFamily="34" charset="0"/>
              </a:rPr>
              <a:t> </a:t>
            </a:r>
            <a:endParaRPr kumimoji="0" lang="uz-Cyrl-UZ" sz="2800" b="1" i="0" u="none" strike="noStrike" kern="0" spc="-47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itchFamily="34" charset="0"/>
              <a:ea typeface="Open Sans" panose="020B0606030504020204" pitchFamily="34" charset="0"/>
              <a:cs typeface="Arial" pitchFamily="34" charset="0"/>
            </a:endParaRPr>
          </a:p>
        </p:txBody>
      </p:sp>
      <p:cxnSp>
        <p:nvCxnSpPr>
          <p:cNvPr id="20" name="Straight Connector 9"/>
          <p:cNvCxnSpPr/>
          <p:nvPr/>
        </p:nvCxnSpPr>
        <p:spPr>
          <a:xfrm>
            <a:off x="2951733" y="779948"/>
            <a:ext cx="0" cy="2079623"/>
          </a:xfrm>
          <a:prstGeom prst="line">
            <a:avLst/>
          </a:prstGeom>
          <a:noFill/>
          <a:ln w="9525" cap="flat" cmpd="sng" algn="ctr">
            <a:solidFill>
              <a:srgbClr val="7F7F7F">
                <a:alpha val="50000"/>
              </a:srgbClr>
            </a:solidFill>
            <a:prstDash val="soli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1655589" y="2139791"/>
            <a:ext cx="11386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5936">
              <a:spcAft>
                <a:spcPts val="94"/>
              </a:spcAft>
              <a:defRPr/>
            </a:pP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023741" y="1573537"/>
            <a:ext cx="24805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 defTabSz="575936">
              <a:spcAft>
                <a:spcPts val="94"/>
              </a:spcAft>
              <a:buFont typeface="Wingdings" panose="05000000000000000000" pitchFamily="2" charset="2"/>
              <a:buChar char="q"/>
              <a:defRPr/>
            </a:pP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Energiya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almashinuvi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bosqichlari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856270" y="2250306"/>
            <a:ext cx="266429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 defTabSz="575936">
              <a:spcAft>
                <a:spcPts val="94"/>
              </a:spcAft>
              <a:buFont typeface="Wingdings" panose="05000000000000000000" pitchFamily="2" charset="2"/>
              <a:buChar char="q"/>
              <a:defRPr/>
            </a:pP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ATFning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energiya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almashinuvidagi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300" b="1" kern="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ahamiyati</a:t>
            </a:r>
            <a:r>
              <a:rPr lang="en-US" sz="1300" b="1" kern="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en-US" sz="13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014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5" grpId="0"/>
      <p:bldP spid="31" grpId="0"/>
      <p:bldP spid="2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585" y="647936"/>
            <a:ext cx="2632286" cy="369332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935508" y="1257663"/>
            <a:ext cx="1619881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Assimilyatsiya</a:t>
            </a:r>
            <a:endParaRPr lang="en-US" sz="1600" b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9485" y="2389370"/>
            <a:ext cx="2016224" cy="338554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Plastik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007516" y="1836612"/>
            <a:ext cx="1475866" cy="338554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Anabolizm</a:t>
            </a:r>
            <a:endParaRPr lang="en-US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31753" y="1257663"/>
            <a:ext cx="1669047" cy="338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Dissimilyatsiya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75769" y="1839619"/>
            <a:ext cx="1279517" cy="338554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Katabolizm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32040" y="2389370"/>
            <a:ext cx="2305439" cy="338554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Energetik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</a:t>
            </a:r>
            <a:endParaRPr lang="ru-RU" sz="1600" b="1" dirty="0"/>
          </a:p>
        </p:txBody>
      </p:sp>
      <p:cxnSp>
        <p:nvCxnSpPr>
          <p:cNvPr id="12" name="Прямая соединительная линия 11"/>
          <p:cNvCxnSpPr>
            <a:stCxn id="2" idx="2"/>
            <a:endCxn id="3" idx="0"/>
          </p:cNvCxnSpPr>
          <p:nvPr/>
        </p:nvCxnSpPr>
        <p:spPr>
          <a:xfrm flipH="1">
            <a:off x="1745449" y="1017268"/>
            <a:ext cx="1190279" cy="240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stCxn id="2" idx="2"/>
          </p:cNvCxnSpPr>
          <p:nvPr/>
        </p:nvCxnSpPr>
        <p:spPr>
          <a:xfrm>
            <a:off x="2935728" y="1017268"/>
            <a:ext cx="1168133" cy="2403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bject 2"/>
          <p:cNvSpPr txBox="1">
            <a:spLocks noGrp="1"/>
          </p:cNvSpPr>
          <p:nvPr>
            <p:ph type="title"/>
          </p:nvPr>
        </p:nvSpPr>
        <p:spPr>
          <a:xfrm>
            <a:off x="431453" y="107876"/>
            <a:ext cx="5220580" cy="385979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en-US" sz="2400" dirty="0" err="1" smtClean="0"/>
              <a:t>O‘tilgan</a:t>
            </a:r>
            <a:r>
              <a:rPr lang="en-US" sz="2400" dirty="0" smtClean="0"/>
              <a:t> </a:t>
            </a:r>
            <a:r>
              <a:rPr lang="en-US" sz="2400" dirty="0" err="1" smtClean="0"/>
              <a:t>mavzuni</a:t>
            </a:r>
            <a:r>
              <a:rPr lang="en-US" sz="2400" dirty="0" smtClean="0"/>
              <a:t> </a:t>
            </a:r>
            <a:r>
              <a:rPr lang="en-US" sz="2400" dirty="0" err="1" smtClean="0"/>
              <a:t>mustahkamlash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3601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2120" y="911868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03561" y="647936"/>
            <a:ext cx="2877856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Atamalarga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izoh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bering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40815" y="1199045"/>
            <a:ext cx="2124236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Metobolizm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40815" y="1944565"/>
            <a:ext cx="2162846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Anabolizm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591693" y="2006120"/>
            <a:ext cx="2549110" cy="30777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iosintez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reaksiyalar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646308" y="2628156"/>
            <a:ext cx="2494495" cy="307777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reaksiyalari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2"/>
          <p:cNvSpPr txBox="1">
            <a:spLocks noGrp="1"/>
          </p:cNvSpPr>
          <p:nvPr>
            <p:ph type="title"/>
          </p:nvPr>
        </p:nvSpPr>
        <p:spPr>
          <a:xfrm>
            <a:off x="431453" y="71872"/>
            <a:ext cx="5220580" cy="385979"/>
          </a:xfrm>
          <a:prstGeom prst="rect">
            <a:avLst/>
          </a:prstGeom>
        </p:spPr>
        <p:txBody>
          <a:bodyPr vert="horz" wrap="square" lIns="0" tIns="16486" rIns="0" bIns="0" rtlCol="0" anchor="ctr">
            <a:spAutoFit/>
          </a:bodyPr>
          <a:lstStyle/>
          <a:p>
            <a:pPr marL="12681">
              <a:lnSpc>
                <a:spcPct val="100000"/>
              </a:lnSpc>
              <a:spcBef>
                <a:spcPts val="130"/>
              </a:spcBef>
            </a:pPr>
            <a:r>
              <a:rPr lang="en-US" sz="2400" dirty="0" err="1" smtClean="0"/>
              <a:t>O‘tilgan</a:t>
            </a:r>
            <a:r>
              <a:rPr lang="en-US" sz="2400" dirty="0" smtClean="0"/>
              <a:t> </a:t>
            </a:r>
            <a:r>
              <a:rPr lang="en-US" sz="2400" dirty="0" err="1" smtClean="0"/>
              <a:t>mavzuni</a:t>
            </a:r>
            <a:r>
              <a:rPr lang="en-US" sz="2400" dirty="0" smtClean="0"/>
              <a:t> </a:t>
            </a:r>
            <a:r>
              <a:rPr lang="en-US" sz="2400" dirty="0" err="1" smtClean="0"/>
              <a:t>mustahkamlash</a:t>
            </a:r>
            <a:r>
              <a:rPr lang="en-US" sz="1600" dirty="0" smtClean="0"/>
              <a:t> </a:t>
            </a:r>
            <a:endParaRPr sz="16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7732" y="2628156"/>
            <a:ext cx="2162846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Katabolizm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483681" y="1162922"/>
            <a:ext cx="2844316" cy="523220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Tirik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organizmlarda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kimyoviy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moddalarning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o‘zgarishi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67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198608" y="35868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67657" y="710363"/>
            <a:ext cx="3384078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dissimilyatsiya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tirik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organizmlarda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assimilyatsiyaning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teskarisidir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molekulali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birikmalarning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ajralishi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29" y="710363"/>
            <a:ext cx="1944215" cy="2222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81100" y="35868"/>
            <a:ext cx="37896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nafas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594" y="683940"/>
            <a:ext cx="3548231" cy="954107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nafas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organik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birikmalar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oksidlanishi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miqdorda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425" y="1699669"/>
            <a:ext cx="3776451" cy="137849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35" y="1052017"/>
            <a:ext cx="1551355" cy="1980084"/>
          </a:xfrm>
          <a:prstGeom prst="rect">
            <a:avLst/>
          </a:prstGeom>
        </p:spPr>
      </p:pic>
      <p:sp>
        <p:nvSpPr>
          <p:cNvPr id="8" name="Выгнутая вверх стрелка 7"/>
          <p:cNvSpPr/>
          <p:nvPr/>
        </p:nvSpPr>
        <p:spPr>
          <a:xfrm>
            <a:off x="4202158" y="925164"/>
            <a:ext cx="369755" cy="253706"/>
          </a:xfrm>
          <a:prstGeom prst="curved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Выгнутая вниз стрелка 9"/>
          <p:cNvSpPr/>
          <p:nvPr/>
        </p:nvSpPr>
        <p:spPr>
          <a:xfrm rot="20442546">
            <a:off x="5254913" y="1269331"/>
            <a:ext cx="402013" cy="270031"/>
          </a:xfrm>
          <a:prstGeom prst="curvedUp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61903" y="703331"/>
            <a:ext cx="394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34501" y="926987"/>
            <a:ext cx="555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sz="1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227581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57742" y="67544"/>
            <a:ext cx="4095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Glukozaning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parchalanishi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5558" y="719944"/>
            <a:ext cx="4284476" cy="73866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molekula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180 g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C, H, O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atomlari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orasidagi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bog‘larda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to‘plangan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miqdori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2800 kJ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421501" y="1800064"/>
                <a:ext cx="4104456" cy="307777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b>
                      </m:sSub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r>
                        <a:rPr lang="en-US" sz="14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4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𝟔𝐂</m:t>
                      </m:r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4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b>
                        <m:sSubPr>
                          <m:ctrlP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4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𝐎</m:t>
                      </m:r>
                      <m:r>
                        <a:rPr lang="en-US" sz="14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𝟐𝟖𝟎𝟎</m:t>
                      </m:r>
                      <m:r>
                        <a:rPr lang="en-US" sz="14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𝒌𝑱</m:t>
                      </m:r>
                      <m:r>
                        <a:rPr lang="en-US" sz="14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1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501" y="1800064"/>
                <a:ext cx="4104456" cy="3077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6" y="1368017"/>
            <a:ext cx="1257075" cy="136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55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2886" y="31613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jarayoni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457" y="615057"/>
            <a:ext cx="1512763" cy="25822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solidFill>
                  <a:srgbClr val="002060"/>
                </a:solidFill>
              </a:rPr>
              <a:t>issiqlik</a:t>
            </a:r>
            <a:r>
              <a:rPr lang="en-US" sz="1200" b="1" dirty="0">
                <a:solidFill>
                  <a:srgbClr val="002060"/>
                </a:solidFill>
              </a:rPr>
              <a:t> </a:t>
            </a:r>
            <a:r>
              <a:rPr lang="en-US" sz="1200" b="1" dirty="0" err="1">
                <a:solidFill>
                  <a:srgbClr val="002060"/>
                </a:solidFill>
              </a:rPr>
              <a:t>energiyasi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957485" y="1368016"/>
            <a:ext cx="1102259" cy="255699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1957485" y="1115988"/>
            <a:ext cx="3694548" cy="1169551"/>
          </a:xfrm>
          <a:prstGeom prst="rect">
            <a:avLst/>
          </a:prstGeom>
          <a:solidFill>
            <a:srgbClr val="FFFF99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</a:rPr>
              <a:t>Ozuqa</a:t>
            </a:r>
            <a:r>
              <a:rPr lang="en-US" sz="1400" dirty="0" smtClean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moddalardan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ajralgan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energiyaning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bir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qismi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issiqlik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energiyasi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sifatida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hujayradan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tashqi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muhitga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ajraladi</a:t>
            </a:r>
            <a:r>
              <a:rPr lang="en-US" sz="1400" dirty="0">
                <a:solidFill>
                  <a:srgbClr val="002060"/>
                </a:solidFill>
              </a:rPr>
              <a:t>. </a:t>
            </a:r>
            <a:r>
              <a:rPr lang="en-US" sz="1400" dirty="0" err="1">
                <a:solidFill>
                  <a:srgbClr val="002060"/>
                </a:solidFill>
              </a:rPr>
              <a:t>Boshqa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qismi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esa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adenozintrifosfat</a:t>
            </a:r>
            <a:r>
              <a:rPr lang="en-US" sz="1400" dirty="0">
                <a:solidFill>
                  <a:srgbClr val="002060"/>
                </a:solidFill>
              </a:rPr>
              <a:t> (ATF)</a:t>
            </a:r>
            <a:r>
              <a:rPr lang="en-US" sz="1400" dirty="0" err="1">
                <a:solidFill>
                  <a:srgbClr val="002060"/>
                </a:solidFill>
              </a:rPr>
              <a:t>ning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energiyaga</a:t>
            </a:r>
            <a:r>
              <a:rPr lang="en-US" sz="1400" dirty="0">
                <a:solidFill>
                  <a:srgbClr val="002060"/>
                </a:solidFill>
              </a:rPr>
              <a:t> boy </a:t>
            </a:r>
            <a:r>
              <a:rPr lang="en-US" sz="1400" dirty="0" err="1">
                <a:solidFill>
                  <a:srgbClr val="002060"/>
                </a:solidFill>
              </a:rPr>
              <a:t>fosfat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bog‘larida</a:t>
            </a:r>
            <a:r>
              <a:rPr lang="en-US" sz="1400" dirty="0">
                <a:solidFill>
                  <a:srgbClr val="002060"/>
                </a:solidFill>
              </a:rPr>
              <a:t> </a:t>
            </a:r>
            <a:r>
              <a:rPr lang="en-US" sz="1400" dirty="0" err="1">
                <a:solidFill>
                  <a:srgbClr val="002060"/>
                </a:solidFill>
              </a:rPr>
              <a:t>to‘planadi</a:t>
            </a:r>
            <a:r>
              <a:rPr lang="en-US" sz="1400" dirty="0">
                <a:solidFill>
                  <a:srgbClr val="002060"/>
                </a:solidFill>
              </a:rPr>
              <a:t>.</a:t>
            </a:r>
            <a:endParaRPr lang="ru-RU" sz="1400" dirty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297" y="982614"/>
            <a:ext cx="1692188" cy="1692188"/>
          </a:xfrm>
          <a:prstGeom prst="rect">
            <a:avLst/>
          </a:prstGeom>
        </p:spPr>
      </p:pic>
      <p:sp>
        <p:nvSpPr>
          <p:cNvPr id="14" name="Молния 13"/>
          <p:cNvSpPr/>
          <p:nvPr/>
        </p:nvSpPr>
        <p:spPr>
          <a:xfrm rot="19937399" flipV="1">
            <a:off x="455980" y="847916"/>
            <a:ext cx="333794" cy="377407"/>
          </a:xfrm>
          <a:prstGeom prst="lightningBolt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H="1">
            <a:off x="359445" y="1728056"/>
            <a:ext cx="252028" cy="684076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99854" y="2414439"/>
            <a:ext cx="5191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</a:rPr>
              <a:t>ATF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98171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11696" y="1515292"/>
            <a:ext cx="906925" cy="338554"/>
          </a:xfrm>
          <a:prstGeom prst="rect">
            <a:avLst/>
          </a:prstGeom>
          <a:solidFill>
            <a:srgbClr val="FF33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ATF 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31" y="581868"/>
            <a:ext cx="1416792" cy="11519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759" y="526440"/>
            <a:ext cx="1290144" cy="1296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87" y="1897584"/>
            <a:ext cx="1619166" cy="1079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875" y="1970809"/>
            <a:ext cx="1332680" cy="1056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822759" y="2898184"/>
            <a:ext cx="11721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nerv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impulslari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3777" y="1733860"/>
            <a:ext cx="18181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muskullarning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qisqarishi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83481" y="1635411"/>
            <a:ext cx="1114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faol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47477" y="2888459"/>
            <a:ext cx="13147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hujayra</a:t>
            </a:r>
            <a:r>
              <a:rPr lang="en-US" sz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bo‘linishi</a:t>
            </a:r>
            <a:endParaRPr lang="ru-RU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H="1" flipV="1">
            <a:off x="1924554" y="1296008"/>
            <a:ext cx="531633" cy="219284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203761" y="1332012"/>
            <a:ext cx="459161" cy="183280"/>
          </a:xfrm>
          <a:prstGeom prst="line">
            <a:avLst/>
          </a:prstGeom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2143709" y="1853172"/>
            <a:ext cx="374956" cy="262847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 flipV="1">
            <a:off x="3203761" y="1848030"/>
            <a:ext cx="414433" cy="34807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79525" y="41139"/>
            <a:ext cx="35028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Hujayradagi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jarayonlar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45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8608" y="71872"/>
            <a:ext cx="36375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Energiyaning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ahamiyati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55689" y="755948"/>
            <a:ext cx="3099181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Tez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bajarilishni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talab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etadigan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qisqa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muddatli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harakatlar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ulardagi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Yugurishdan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keyin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odam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kuchli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nafas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uglevodlar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moddalar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hujayralardagi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ATF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zaxirasi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o‘rniga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390" y="1296008"/>
            <a:ext cx="1797299" cy="1800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23" y="607127"/>
            <a:ext cx="1580209" cy="105155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619585" y="855906"/>
            <a:ext cx="519181" cy="30777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02154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3614" y="35868"/>
            <a:ext cx="50722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bosqichlari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473" y="700262"/>
            <a:ext cx="4392488" cy="338554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almashinuvi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bosqichlari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33773" y="1307127"/>
            <a:ext cx="2347887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Tayyorgarlik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bosqichi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05448" y="2357254"/>
            <a:ext cx="3978145" cy="338554"/>
          </a:xfrm>
          <a:prstGeom prst="rect">
            <a:avLst/>
          </a:prstGeom>
          <a:solidFill>
            <a:srgbClr val="FFCCFF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Kislorodli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endParaRPr lang="ru-RU" sz="16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65410" y="1867134"/>
            <a:ext cx="4716524" cy="33855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kislorodsiz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anaerob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81030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8608" y="35868"/>
            <a:ext cx="3425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Tayyorgarlik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bosqichi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03661" y="680924"/>
            <a:ext cx="3311773" cy="7386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Tirik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organizmlarning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ovqat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hazm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organlarida,hujayra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lizosomasi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fermentlari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ishtirokida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o‘tadi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5" y="647936"/>
            <a:ext cx="1548172" cy="2448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4" name="Группа 23"/>
          <p:cNvGrpSpPr/>
          <p:nvPr/>
        </p:nvGrpSpPr>
        <p:grpSpPr>
          <a:xfrm>
            <a:off x="2987737" y="1504826"/>
            <a:ext cx="2098324" cy="1591381"/>
            <a:chOff x="2987737" y="1504826"/>
            <a:chExt cx="2098324" cy="1591381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2987737" y="1504826"/>
              <a:ext cx="1908212" cy="1591381"/>
              <a:chOff x="2987737" y="1504826"/>
              <a:chExt cx="1908212" cy="1591381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87737" y="1504826"/>
                <a:ext cx="1908212" cy="1591381"/>
              </a:xfrm>
              <a:prstGeom prst="rect">
                <a:avLst/>
              </a:prstGeom>
            </p:spPr>
          </p:pic>
          <p:sp>
            <p:nvSpPr>
              <p:cNvPr id="10" name="Прямоугольник 9"/>
              <p:cNvSpPr/>
              <p:nvPr/>
            </p:nvSpPr>
            <p:spPr>
              <a:xfrm>
                <a:off x="3527797" y="1620044"/>
                <a:ext cx="720080" cy="108012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Блок-схема: знак завершения 10"/>
              <p:cNvSpPr/>
              <p:nvPr/>
            </p:nvSpPr>
            <p:spPr>
              <a:xfrm>
                <a:off x="4247877" y="1908077"/>
                <a:ext cx="288032" cy="180020"/>
              </a:xfrm>
              <a:prstGeom prst="flowChartTerminator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3" name="Блок-схема: знак завершения 12"/>
              <p:cNvSpPr/>
              <p:nvPr/>
            </p:nvSpPr>
            <p:spPr>
              <a:xfrm>
                <a:off x="4400277" y="2060477"/>
                <a:ext cx="288032" cy="180020"/>
              </a:xfrm>
              <a:prstGeom prst="flowChartTerminator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4" name="Блок-схема: знак завершения 13"/>
              <p:cNvSpPr/>
              <p:nvPr/>
            </p:nvSpPr>
            <p:spPr>
              <a:xfrm>
                <a:off x="4480145" y="2539591"/>
                <a:ext cx="288032" cy="180020"/>
              </a:xfrm>
              <a:prstGeom prst="flowChartTerminator">
                <a:avLst/>
              </a:prstGeom>
              <a:solidFill>
                <a:schemeClr val="tx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1" name="Прямоугольник 20"/>
            <p:cNvSpPr/>
            <p:nvPr/>
          </p:nvSpPr>
          <p:spPr>
            <a:xfrm>
              <a:off x="4196074" y="1836739"/>
              <a:ext cx="88998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Membrana</a:t>
              </a:r>
              <a:endParaRPr lang="ru-RU" sz="1100" b="1" dirty="0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4311962" y="2014785"/>
              <a:ext cx="740908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b="1" dirty="0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Ferment</a:t>
              </a:r>
              <a:endParaRPr lang="ru-RU" sz="1100" b="1" dirty="0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405354" y="2498796"/>
              <a:ext cx="535724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1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Oqsil</a:t>
              </a:r>
              <a:endParaRPr lang="ru-RU" sz="11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6345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98608" y="35868"/>
            <a:ext cx="3425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Tayyorgarlik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bosqichi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7437" y="683940"/>
            <a:ext cx="2779928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Oqsillar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aminokislotalargacha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27597" y="1003574"/>
            <a:ext cx="2124299" cy="307777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Kraxmal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glukozagacha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497" y="1395384"/>
            <a:ext cx="3470309" cy="307777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1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Yog‘lar</a:t>
            </a:r>
            <a:r>
              <a:rPr lang="en-US" sz="1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kislotasi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glitseringacha</a:t>
            </a:r>
            <a:endParaRPr lang="ru-RU" sz="14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39665" y="1962905"/>
            <a:ext cx="3311773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natijasida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barchasi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issiqlik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energiyasi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tashqi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muhitga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31" y="1781388"/>
            <a:ext cx="2017818" cy="1314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946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55489" y="71872"/>
            <a:ext cx="4729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anaerob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55589" y="2690449"/>
            <a:ext cx="1332148" cy="13363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CFCFC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43131" y="701325"/>
            <a:ext cx="2780295" cy="1600438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Ikkinchi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-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kislorodsiz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anaerob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Odam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ko‘pgina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mikroorganizmlar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hujayrasida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manbayi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1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1313253" y="2551949"/>
                <a:ext cx="4284476" cy="276999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b>
                    </m:sSub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𝟏𝟐</m:t>
                        </m:r>
                      </m:sub>
                    </m:sSub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b>
                    </m:sSub>
                    <m:r>
                      <a:rPr lang="en-US" sz="11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𝐏</m:t>
                    </m:r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sub>
                    </m:sSub>
                    <m:r>
                      <a:rPr lang="en-US" sz="11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</m:t>
                    </m:r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𝟐𝐀𝐃𝐅</m:t>
                    </m:r>
                    <m:r>
                      <a:rPr lang="en-US" sz="11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</m:t>
                    </m:r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b>
                    </m:sSub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r>
                      <a:rPr lang="en-US" sz="11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𝟐𝐀𝐓𝐅</m:t>
                    </m:r>
                    <m:r>
                      <a:rPr lang="en-US" sz="11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</m:t>
                    </m:r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1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sz="11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𝐎</m:t>
                    </m:r>
                  </m:oMath>
                </a14:m>
                <a:r>
                  <a:rPr lang="en-US" sz="1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253" y="2551949"/>
                <a:ext cx="4284476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Прямая со стрелкой 12"/>
          <p:cNvCxnSpPr/>
          <p:nvPr/>
        </p:nvCxnSpPr>
        <p:spPr>
          <a:xfrm flipV="1">
            <a:off x="496421" y="1276754"/>
            <a:ext cx="207463" cy="2470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204540" y="520306"/>
            <a:ext cx="2455873" cy="1962213"/>
            <a:chOff x="204540" y="520306"/>
            <a:chExt cx="2455873" cy="1962213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17" y="734730"/>
              <a:ext cx="2367065" cy="1747789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Прямоугольник 7"/>
                <p:cNvSpPr/>
                <p:nvPr/>
              </p:nvSpPr>
              <p:spPr>
                <a:xfrm>
                  <a:off x="204540" y="1437969"/>
                  <a:ext cx="846707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sub>
                        </m:sSub>
                        <m:sSub>
                          <m:sSubPr>
                            <m:ctrlP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𝑯</m:t>
                            </m:r>
                          </m:e>
                          <m:sub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𝟏𝟐</m:t>
                            </m:r>
                          </m:sub>
                        </m:sSub>
                        <m:sSub>
                          <m:sSubPr>
                            <m:ctrlP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</m:ctrlPr>
                          </m:sSubPr>
                          <m:e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𝑶</m:t>
                            </m:r>
                          </m:e>
                          <m:sub>
                            <m:r>
                              <a:rPr lang="en-US" sz="1200" b="1" i="1" dirty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cs typeface="Arial" panose="020B0604020202020204" pitchFamily="34" charset="0"/>
                              </a:rPr>
                              <m:t>𝟔</m:t>
                            </m:r>
                          </m:sub>
                        </m:sSub>
                      </m:oMath>
                    </m:oMathPara>
                  </a14:m>
                  <a:endParaRPr lang="ru-RU" b="1" dirty="0"/>
                </a:p>
              </p:txBody>
            </p:sp>
          </mc:Choice>
          <mc:Fallback xmlns="">
            <p:sp>
              <p:nvSpPr>
                <p:cNvPr id="8" name="Прямоугольник 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540" y="1437969"/>
                  <a:ext cx="846707" cy="276999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Прямоугольник 8"/>
            <p:cNvSpPr/>
            <p:nvPr/>
          </p:nvSpPr>
          <p:spPr>
            <a:xfrm>
              <a:off x="537042" y="1007378"/>
              <a:ext cx="70884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glikoliz</a:t>
              </a:r>
              <a:endParaRPr lang="ru-RU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Прямоугольник 9"/>
                <p:cNvSpPr/>
                <p:nvPr/>
              </p:nvSpPr>
              <p:spPr>
                <a:xfrm>
                  <a:off x="710095" y="520306"/>
                  <a:ext cx="553357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𝐀𝐓𝐅</m:t>
                        </m:r>
                        <m:r>
                          <a:rPr lang="en-US" sz="1200" b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 </m:t>
                        </m:r>
                      </m:oMath>
                    </m:oMathPara>
                  </a14:m>
                  <a:endParaRPr lang="ru-RU" dirty="0"/>
                </a:p>
              </p:txBody>
            </p:sp>
          </mc:Choice>
          <mc:Fallback xmlns="">
            <p:sp>
              <p:nvSpPr>
                <p:cNvPr id="10" name="Прямоугольник 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0095" y="520306"/>
                  <a:ext cx="553357" cy="276999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Прямоугольник 10"/>
            <p:cNvSpPr/>
            <p:nvPr/>
          </p:nvSpPr>
          <p:spPr>
            <a:xfrm>
              <a:off x="1680658" y="603136"/>
              <a:ext cx="97975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 err="1" smtClean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sitoplazma</a:t>
              </a:r>
              <a:endParaRPr lang="ru-RU" b="1" dirty="0"/>
            </a:p>
          </p:txBody>
        </p:sp>
        <p:sp>
          <p:nvSpPr>
            <p:cNvPr id="16" name="Молния 15"/>
            <p:cNvSpPr/>
            <p:nvPr/>
          </p:nvSpPr>
          <p:spPr>
            <a:xfrm rot="20143361" flipV="1">
              <a:off x="791191" y="772730"/>
              <a:ext cx="305736" cy="275732"/>
            </a:xfrm>
            <a:prstGeom prst="lightningBolt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8" name="Прямая со стрелкой 17"/>
            <p:cNvCxnSpPr/>
            <p:nvPr/>
          </p:nvCxnSpPr>
          <p:spPr>
            <a:xfrm>
              <a:off x="1156277" y="1251283"/>
              <a:ext cx="331945" cy="30718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Прямоугольник 20"/>
              <p:cNvSpPr/>
              <p:nvPr/>
            </p:nvSpPr>
            <p:spPr>
              <a:xfrm>
                <a:off x="927151" y="1712058"/>
                <a:ext cx="52289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𝐀𝐓𝐅</m:t>
                      </m:r>
                      <m:r>
                        <a:rPr lang="en-US" sz="11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21" name="Прямоугольник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151" y="1712058"/>
                <a:ext cx="522899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39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91493" y="35868"/>
            <a:ext cx="4729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anaerob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39584" y="916804"/>
            <a:ext cx="3136904" cy="1600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natijasida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 kJ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60 %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issiqlik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40 %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ATF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tejaladi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Glikoliz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hujayralarida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ba’zi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mikroorganizm-larning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hujayralarida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33" y="744523"/>
            <a:ext cx="2299700" cy="21172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5449" y="1440024"/>
            <a:ext cx="4730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5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5208" y="35868"/>
            <a:ext cx="554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Spirtli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achish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1281345" y="625324"/>
                <a:ext cx="3131455" cy="1569660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/>
                <a:r>
                  <a:rPr lang="en-US" sz="14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US" sz="1400" dirty="0" err="1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Spirtli</a:t>
                </a:r>
                <a:r>
                  <a:rPr lang="en-US" sz="14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achish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natijasida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C</m:t>
                    </m:r>
                    <m:sSub>
                      <m:sSubPr>
                        <m:ctrlPr>
                          <a:rPr lang="en-US" sz="1400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400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O</m:t>
                        </m:r>
                      </m:e>
                      <m:sub>
                        <m:r>
                          <a:rPr lang="en-US" sz="1400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b>
                    </m:sSub>
                    <m:r>
                      <a:rPr lang="en-US" sz="1400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etil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spirti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ATF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suv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hosil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bo‘ladi</a:t>
                </a:r>
                <a:r>
                  <a:rPr lang="en-US" sz="14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1400" dirty="0">
                    <a:solidFill>
                      <a:srgbClr val="002060"/>
                    </a:solidFill>
                  </a:rPr>
                  <a:t>200 kJ </a:t>
                </a:r>
                <a:r>
                  <a:rPr lang="en-US" sz="1400" dirty="0" err="1">
                    <a:solidFill>
                      <a:srgbClr val="002060"/>
                    </a:solidFill>
                  </a:rPr>
                  <a:t>energiya</a:t>
                </a:r>
                <a:r>
                  <a:rPr lang="en-US" sz="1400" dirty="0">
                    <a:solidFill>
                      <a:srgbClr val="002060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</a:rPr>
                  <a:t>va</a:t>
                </a:r>
                <a:r>
                  <a:rPr lang="en-US" sz="1400" dirty="0">
                    <a:solidFill>
                      <a:srgbClr val="002060"/>
                    </a:solidFill>
                  </a:rPr>
                  <a:t> 2 </a:t>
                </a:r>
                <a:r>
                  <a:rPr lang="en-US" sz="1400" dirty="0" err="1">
                    <a:solidFill>
                      <a:srgbClr val="002060"/>
                    </a:solidFill>
                  </a:rPr>
                  <a:t>molekula</a:t>
                </a:r>
                <a:r>
                  <a:rPr lang="en-US" sz="1400" dirty="0">
                    <a:solidFill>
                      <a:srgbClr val="002060"/>
                    </a:solidFill>
                  </a:rPr>
                  <a:t> ATF </a:t>
                </a:r>
                <a:r>
                  <a:rPr lang="en-US" sz="1400" dirty="0" err="1">
                    <a:solidFill>
                      <a:srgbClr val="002060"/>
                    </a:solidFill>
                  </a:rPr>
                  <a:t>hosil</a:t>
                </a:r>
                <a:r>
                  <a:rPr lang="en-US" sz="1400" dirty="0">
                    <a:solidFill>
                      <a:srgbClr val="002060"/>
                    </a:solidFill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</a:rPr>
                  <a:t>bo‘ladi</a:t>
                </a:r>
                <a:r>
                  <a:rPr lang="en-US" sz="1400" dirty="0">
                    <a:solidFill>
                      <a:srgbClr val="002060"/>
                    </a:solidFill>
                  </a:rPr>
                  <a:t>. </a:t>
                </a:r>
                <a:r>
                  <a:rPr lang="en-US" sz="1400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80 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kJ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energiya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ATFda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tejaladi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120 kJ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energiya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issiqlik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sifatida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4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tarqaladi</a:t>
                </a:r>
                <a:r>
                  <a:rPr lang="en-US" sz="14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  <a:endParaRPr lang="ru-RU" sz="1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sz="12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1345" y="625324"/>
                <a:ext cx="3131455" cy="156966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Прямоугольник 3"/>
              <p:cNvSpPr/>
              <p:nvPr/>
            </p:nvSpPr>
            <p:spPr>
              <a:xfrm>
                <a:off x="251433" y="2860077"/>
                <a:ext cx="5255989" cy="276999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b>
                    </m:sSub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𝟏𝟐</m:t>
                        </m:r>
                      </m:sub>
                    </m:sSub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</m:sub>
                    </m:sSub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𝐏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sub>
                    </m:sSub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𝟐𝐀𝐃𝐅</m:t>
                    </m:r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𝐎𝐇</m:t>
                    </m:r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𝟐𝐀𝐓𝐅</m:t>
                    </m:r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𝐎</m:t>
                    </m:r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𝟐𝐂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1200" b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200" b="1" dirty="0">
                    <a:solidFill>
                      <a:srgbClr val="002060"/>
                    </a:solidFill>
                  </a:rPr>
                  <a:t>. </a:t>
                </a:r>
                <a:endParaRPr lang="ru-RU" sz="1200" b="1" dirty="0"/>
              </a:p>
            </p:txBody>
          </p:sp>
        </mc:Choice>
        <mc:Fallback xmlns="">
          <p:sp>
            <p:nvSpPr>
              <p:cNvPr id="4" name="Прямоугольник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33" y="2860077"/>
                <a:ext cx="5255989" cy="276999"/>
              </a:xfrm>
              <a:prstGeom prst="rect">
                <a:avLst/>
              </a:prstGeom>
              <a:blipFill>
                <a:blip r:embed="rId3"/>
                <a:stretch>
                  <a:fillRect t="-2174" b="-130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63" y="897883"/>
            <a:ext cx="1044336" cy="108750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6733" y="933225"/>
            <a:ext cx="1023700" cy="111080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01" y="2417027"/>
            <a:ext cx="876990" cy="4573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Прямоугольник 15"/>
              <p:cNvSpPr/>
              <p:nvPr/>
            </p:nvSpPr>
            <p:spPr>
              <a:xfrm>
                <a:off x="4633860" y="1979494"/>
                <a:ext cx="78944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sSub>
                        <m:sSubPr>
                          <m:ctrlP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b>
                      </m:sSub>
                      <m:r>
                        <a:rPr lang="en-US" sz="11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𝐎𝐇</m:t>
                      </m:r>
                      <m:r>
                        <a:rPr lang="en-US" sz="11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6" name="Прямоугольник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860" y="1979494"/>
                <a:ext cx="789447" cy="2616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Прямоугольник 17"/>
              <p:cNvSpPr/>
              <p:nvPr/>
            </p:nvSpPr>
            <p:spPr>
              <a:xfrm>
                <a:off x="271264" y="1979494"/>
                <a:ext cx="785664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sSub>
                        <m:sSubPr>
                          <m:ctrlP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b>
                      </m:sSub>
                      <m:sSub>
                        <m:sSubPr>
                          <m:ctrlP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1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18" name="Прямоугольник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264" y="1979494"/>
                <a:ext cx="785664" cy="2616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822" y="2338790"/>
            <a:ext cx="860001" cy="57854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13" y="2428165"/>
            <a:ext cx="766644" cy="43191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29" y="2320474"/>
            <a:ext cx="542732" cy="526915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823" y="2505603"/>
            <a:ext cx="620048" cy="33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84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2120" y="911868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42901" y="47625"/>
            <a:ext cx="4784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Aerob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–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kislorodli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parchalanish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23741" y="683940"/>
            <a:ext cx="2592288" cy="203132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Uchinchi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kislorodli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oksidlanish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mitoxondriyada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amalga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parchalanish-ning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oraliq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bosqichida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anaerob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singari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5" y="647936"/>
            <a:ext cx="2332101" cy="1152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45" y="1800064"/>
            <a:ext cx="2332101" cy="131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795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433" y="1273993"/>
            <a:ext cx="5112568" cy="523220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Kislorodli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parchalanishdan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2600 kJ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44,6 %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issiqlik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55,4 %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to‘planadi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342901" y="47625"/>
            <a:ext cx="47849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Aerob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–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kislorodli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parchalanish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Прямоугольник 6"/>
              <p:cNvSpPr/>
              <p:nvPr/>
            </p:nvSpPr>
            <p:spPr>
              <a:xfrm>
                <a:off x="269435" y="800173"/>
                <a:ext cx="5076564" cy="276999"/>
              </a:xfrm>
              <a:prstGeom prst="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𝟐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𝑪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𝟔</m:t>
                        </m:r>
                      </m:sub>
                    </m:sSub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𝟑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𝑷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𝟒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𝑨𝑫𝑭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=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𝟔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𝑪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𝑶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𝟑𝟔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𝑨𝑻𝑭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+ </m:t>
                    </m:r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𝟒𝟐</m:t>
                    </m:r>
                    <m:sSub>
                      <m:sSubPr>
                        <m:ctrlP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𝑯</m:t>
                        </m:r>
                      </m:e>
                      <m:sub>
                        <m:r>
                          <a:rPr lang="en-US" sz="1200" b="1" i="1" dirty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𝟐</m:t>
                        </m:r>
                      </m:sub>
                    </m:sSub>
                    <m:r>
                      <a:rPr lang="en-US" sz="1200" b="1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𝑶</m:t>
                    </m:r>
                  </m:oMath>
                </a14:m>
                <a:r>
                  <a:rPr lang="en-US" sz="12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7" name="Прямоугольник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435" y="800173"/>
                <a:ext cx="5076564" cy="27699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Прямоугольник 7"/>
          <p:cNvSpPr/>
          <p:nvPr/>
        </p:nvSpPr>
        <p:spPr>
          <a:xfrm>
            <a:off x="239006" y="2088096"/>
            <a:ext cx="5112568" cy="738664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Kislorodli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parchalanishdan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2600 kJ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energiyaning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1160 kJ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issiqlik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sifatida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1440 kJ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ATFda</a:t>
            </a:r>
            <a:r>
              <a:rPr lang="en-US" sz="1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to‘planadi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95445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2120" y="911868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359445" y="80399"/>
            <a:ext cx="507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575936">
              <a:spcAft>
                <a:spcPts val="94"/>
              </a:spcAft>
              <a:defRPr/>
            </a:pP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Glukozaning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to</a:t>
            </a:r>
            <a:r>
              <a:rPr lang="en-US" sz="2000" dirty="0"/>
              <a:t>‘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liq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parchalanishi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441" y="804073"/>
            <a:ext cx="5220580" cy="30777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to‘liq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parchalanganda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+ 36 = 38 ATF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481" y="1311978"/>
            <a:ext cx="4212468" cy="307777"/>
          </a:xfrm>
          <a:prstGeom prst="rect">
            <a:avLst/>
          </a:prstGeom>
          <a:solidFill>
            <a:srgbClr val="FF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x 40 = 1520 kJ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ATFda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to‘planadi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4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31453" y="1948723"/>
            <a:ext cx="4788532" cy="523220"/>
          </a:xfrm>
          <a:prstGeom prst="rect">
            <a:avLst/>
          </a:prstGeom>
          <a:solidFill>
            <a:srgbClr val="66FF66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to‘liq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parchalanganda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200 + 2600 = 2800 kJ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131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2120" y="911868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42120" y="0"/>
            <a:ext cx="554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noProof="0" dirty="0" err="1" smtClean="0">
                <a:latin typeface="Arial" pitchFamily="34" charset="0"/>
                <a:cs typeface="Arial" pitchFamily="34" charset="0"/>
              </a:rPr>
              <a:t>Mavzuni</a:t>
            </a:r>
            <a:r>
              <a:rPr lang="en-US" sz="24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kern="0" noProof="0" dirty="0" err="1" smtClean="0">
                <a:latin typeface="Arial" pitchFamily="34" charset="0"/>
                <a:cs typeface="Arial" pitchFamily="34" charset="0"/>
              </a:rPr>
              <a:t>mustahkamlash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11573" y="683940"/>
            <a:ext cx="2792880" cy="3385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Reaksiya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formulasini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toping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50" y="1158986"/>
            <a:ext cx="990203" cy="1004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люс 2"/>
          <p:cNvSpPr/>
          <p:nvPr/>
        </p:nvSpPr>
        <p:spPr>
          <a:xfrm>
            <a:off x="1013079" y="1550403"/>
            <a:ext cx="446348" cy="364218"/>
          </a:xfrm>
          <a:prstGeom prst="mathPl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99" y="1539760"/>
            <a:ext cx="840114" cy="42333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4899" y="1503868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000" b="1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2291944" y="1613916"/>
            <a:ext cx="305950" cy="22573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244" y="1452367"/>
            <a:ext cx="946874" cy="53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580679" y="151903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000" b="1" dirty="0"/>
          </a:p>
        </p:txBody>
      </p:sp>
      <p:sp>
        <p:nvSpPr>
          <p:cNvPr id="18" name="Плюс 17"/>
          <p:cNvSpPr/>
          <p:nvPr/>
        </p:nvSpPr>
        <p:spPr>
          <a:xfrm>
            <a:off x="3444399" y="1544676"/>
            <a:ext cx="446348" cy="364218"/>
          </a:xfrm>
          <a:prstGeom prst="mathPl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612" y="1557443"/>
            <a:ext cx="781961" cy="422259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781837" y="151903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2000" b="1" dirty="0"/>
          </a:p>
        </p:txBody>
      </p:sp>
      <p:sp>
        <p:nvSpPr>
          <p:cNvPr id="21" name="Плюс 20"/>
          <p:cNvSpPr/>
          <p:nvPr/>
        </p:nvSpPr>
        <p:spPr>
          <a:xfrm>
            <a:off x="4419399" y="1523809"/>
            <a:ext cx="446348" cy="364218"/>
          </a:xfrm>
          <a:prstGeom prst="mathPlus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Прямоугольник 21"/>
              <p:cNvSpPr/>
              <p:nvPr/>
            </p:nvSpPr>
            <p:spPr>
              <a:xfrm>
                <a:off x="448839" y="2274312"/>
                <a:ext cx="5023174" cy="369332"/>
              </a:xfrm>
              <a:prstGeom prst="rect">
                <a:avLst/>
              </a:prstGeom>
              <a:solidFill>
                <a:srgbClr val="FFFF66"/>
              </a:solid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𝟏𝟐</m:t>
                          </m:r>
                        </m:sub>
                      </m:sSub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</m:sub>
                      </m:sSub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𝟔𝐂</m:t>
                      </m:r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𝑶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b>
                        <m:sSubPr>
                          <m:ctrlP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  <m:sub>
                          <m:r>
                            <a:rPr lang="en-US" sz="1800" b="1" i="1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𝐎</m:t>
                      </m:r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𝟐𝟖𝟎𝟎</m:t>
                      </m:r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𝒌𝑱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18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Прямоугольник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39" y="2274312"/>
                <a:ext cx="502317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Прямоугольник 13"/>
              <p:cNvSpPr/>
              <p:nvPr/>
            </p:nvSpPr>
            <p:spPr>
              <a:xfrm>
                <a:off x="4695998" y="1518695"/>
                <a:ext cx="109036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𝟐𝟖𝟎𝟎</m:t>
                      </m:r>
                      <m:r>
                        <a:rPr lang="en-US" sz="1800" b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1" i="1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𝒌𝑱</m:t>
                      </m:r>
                    </m:oMath>
                  </m:oMathPara>
                </a14:m>
                <a:endParaRPr lang="ru-RU" sz="1800" dirty="0"/>
              </a:p>
            </p:txBody>
          </p:sp>
        </mc:Choice>
        <mc:Fallback xmlns="">
          <p:sp>
            <p:nvSpPr>
              <p:cNvPr id="14" name="Прямоугольник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5998" y="1518695"/>
                <a:ext cx="1090363" cy="369332"/>
              </a:xfrm>
              <a:prstGeom prst="rect">
                <a:avLst/>
              </a:prstGeom>
              <a:blipFill>
                <a:blip r:embed="rId7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97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242120" y="911868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20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244768" y="911795"/>
            <a:ext cx="643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242120" y="0"/>
            <a:ext cx="5544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noProof="0" dirty="0" err="1" smtClean="0">
                <a:latin typeface="Arial" pitchFamily="34" charset="0"/>
                <a:cs typeface="Arial" pitchFamily="34" charset="0"/>
              </a:rPr>
              <a:t>Mavzuni</a:t>
            </a:r>
            <a:r>
              <a:rPr lang="en-US" sz="24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kern="0" noProof="0" dirty="0" err="1" smtClean="0">
                <a:latin typeface="Arial" pitchFamily="34" charset="0"/>
                <a:cs typeface="Arial" pitchFamily="34" charset="0"/>
              </a:rPr>
              <a:t>mustahkamlash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71513" y="1034332"/>
            <a:ext cx="385421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to‘liq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parchalanganda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qancha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ATF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Прямоугольник 22"/>
              <p:cNvSpPr/>
              <p:nvPr/>
            </p:nvSpPr>
            <p:spPr>
              <a:xfrm>
                <a:off x="2451425" y="584202"/>
                <a:ext cx="955711" cy="400110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𝑺𝒂𝒗𝒐𝒍</m:t>
                      </m:r>
                    </m:oMath>
                  </m:oMathPara>
                </a14:m>
                <a:endParaRPr lang="ru-RU" sz="2000" dirty="0"/>
              </a:p>
            </p:txBody>
          </p:sp>
        </mc:Choice>
        <mc:Fallback xmlns="">
          <p:sp>
            <p:nvSpPr>
              <p:cNvPr id="23" name="Прямоугольник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1425" y="584202"/>
                <a:ext cx="955711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Прямоугольник 23"/>
              <p:cNvSpPr/>
              <p:nvPr/>
            </p:nvSpPr>
            <p:spPr>
              <a:xfrm>
                <a:off x="2375669" y="1907607"/>
                <a:ext cx="942887" cy="400110"/>
              </a:xfrm>
              <a:prstGeom prst="rect">
                <a:avLst/>
              </a:prstGeom>
              <a:solidFill>
                <a:srgbClr val="FFCCFF"/>
              </a:solidFill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none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J</a:t>
                </a:r>
                <a14:m>
                  <m:oMath xmlns:m="http://schemas.openxmlformats.org/officeDocument/2006/math">
                    <m:r>
                      <a:rPr lang="en-US" sz="2000" b="1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𝒂𝒗𝒐</m:t>
                    </m:r>
                    <m:r>
                      <a:rPr lang="en-US" sz="2000" b="1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𝐛</m:t>
                    </m:r>
                  </m:oMath>
                </a14:m>
                <a:endParaRPr lang="ru-RU" sz="20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4" name="Прямоугольник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5669" y="1907607"/>
                <a:ext cx="942887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Прямоугольник 24"/>
          <p:cNvSpPr/>
          <p:nvPr/>
        </p:nvSpPr>
        <p:spPr>
          <a:xfrm>
            <a:off x="359445" y="2405471"/>
            <a:ext cx="522058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Glukoza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to‘liq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parchalanganda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 ATF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2800kJ </a:t>
            </a:r>
            <a:r>
              <a:rPr lang="en-US" sz="16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energiya</a:t>
            </a:r>
            <a:r>
              <a:rPr lang="en-US" sz="16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046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 animBg="1"/>
      <p:bldP spid="24" grpId="0" animBg="1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9879" y="107876"/>
            <a:ext cx="55121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7593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4"/>
              </a:spcAft>
              <a:buClrTx/>
              <a:buSzTx/>
              <a:buFontTx/>
              <a:buNone/>
              <a:tabLst/>
              <a:defRPr/>
            </a:pPr>
            <a:r>
              <a:rPr lang="en-US" sz="2000" b="1" kern="0" noProof="0" dirty="0" err="1" smtClean="0">
                <a:latin typeface="Arial" pitchFamily="34" charset="0"/>
                <a:cs typeface="Arial" pitchFamily="34" charset="0"/>
              </a:rPr>
              <a:t>Mustaqil</a:t>
            </a:r>
            <a:r>
              <a:rPr lang="en-US" sz="20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noProof="0" dirty="0" err="1" smtClean="0">
                <a:latin typeface="Arial" pitchFamily="34" charset="0"/>
                <a:cs typeface="Arial" pitchFamily="34" charset="0"/>
              </a:rPr>
              <a:t>bajarish</a:t>
            </a:r>
            <a:r>
              <a:rPr lang="en-US" sz="20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noProof="0" dirty="0" err="1" smtClean="0">
                <a:latin typeface="Arial" pitchFamily="34" charset="0"/>
                <a:cs typeface="Arial" pitchFamily="34" charset="0"/>
              </a:rPr>
              <a:t>uchun</a:t>
            </a:r>
            <a:r>
              <a:rPr lang="en-US" sz="20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kern="0" noProof="0" dirty="0" err="1" smtClean="0">
                <a:latin typeface="Arial" pitchFamily="34" charset="0"/>
                <a:cs typeface="Arial" pitchFamily="34" charset="0"/>
              </a:rPr>
              <a:t>topshiriq</a:t>
            </a:r>
            <a:r>
              <a:rPr lang="en-US" sz="2000" b="1" kern="0" dirty="0" smtClean="0">
                <a:latin typeface="Arial" pitchFamily="34" charset="0"/>
                <a:cs typeface="Arial" pitchFamily="34" charset="0"/>
              </a:rPr>
              <a:t>lar</a:t>
            </a:r>
            <a:r>
              <a:rPr lang="en-US" sz="2000" b="1" kern="0" noProof="0" dirty="0" smtClean="0">
                <a:latin typeface="Arial" pitchFamily="34" charset="0"/>
                <a:cs typeface="Arial" pitchFamily="34" charset="0"/>
              </a:rPr>
              <a:t> 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879" y="791038"/>
            <a:ext cx="3320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31-32- §.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Mavzularini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o‘qing</a:t>
            </a:r>
            <a:r>
              <a:rPr lang="en-US" sz="1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6176" y="2288621"/>
            <a:ext cx="47245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83-betdagi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masalani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yeching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70699" y="1197350"/>
            <a:ext cx="4859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Mavzu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yakunidagi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savollarga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javob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924" y="1908076"/>
            <a:ext cx="719974" cy="1100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174085" y="1568149"/>
            <a:ext cx="4724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ahamiyati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kichk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taqdimot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yozing</a:t>
            </a:r>
            <a:r>
              <a:rPr lang="en-US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91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i9_Aqua Teal Dark">
      <a:dk1>
        <a:srgbClr val="FFFFFF"/>
      </a:dk1>
      <a:lt1>
        <a:srgbClr val="2B2B2D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4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5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7.xml><?xml version="1.0" encoding="utf-8"?>
<a:theme xmlns:a="http://schemas.openxmlformats.org/drawingml/2006/main" name="6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8.xml><?xml version="1.0" encoding="utf-8"?>
<a:theme xmlns:a="http://schemas.openxmlformats.org/drawingml/2006/main" name="7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9.xml><?xml version="1.0" encoding="utf-8"?>
<a:theme xmlns:a="http://schemas.openxmlformats.org/drawingml/2006/main" name="8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0.xml><?xml version="1.0" encoding="utf-8"?>
<a:theme xmlns:a="http://schemas.openxmlformats.org/drawingml/2006/main" name="9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158072</TotalTime>
  <Words>564</Words>
  <Application>Microsoft Office PowerPoint</Application>
  <PresentationFormat>Произвольный</PresentationFormat>
  <Paragraphs>119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10</vt:i4>
      </vt:variant>
      <vt:variant>
        <vt:lpstr>Заголовки слайдов</vt:lpstr>
      </vt:variant>
      <vt:variant>
        <vt:i4>22</vt:i4>
      </vt:variant>
    </vt:vector>
  </HeadingPairs>
  <TitlesOfParts>
    <vt:vector size="38" baseType="lpstr">
      <vt:lpstr>Arial</vt:lpstr>
      <vt:lpstr>Calibri</vt:lpstr>
      <vt:lpstr>Cambria Math</vt:lpstr>
      <vt:lpstr>Open Sans</vt:lpstr>
      <vt:lpstr>Open Sans Light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9_Office Theme</vt:lpstr>
      <vt:lpstr>   BIOLOGIYA</vt:lpstr>
      <vt:lpstr>Dars rejasi</vt:lpstr>
      <vt:lpstr>O‘tilgan mavzuni mustahkamlash </vt:lpstr>
      <vt:lpstr>O‘tilgan mavzuni mustahkamlash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User</cp:lastModifiedBy>
  <cp:revision>2027</cp:revision>
  <dcterms:created xsi:type="dcterms:W3CDTF">2014-10-08T23:03:32Z</dcterms:created>
  <dcterms:modified xsi:type="dcterms:W3CDTF">2021-03-25T07:27:59Z</dcterms:modified>
</cp:coreProperties>
</file>