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3"/>
  </p:notesMasterIdLst>
  <p:sldIdLst>
    <p:sldId id="1356" r:id="rId11"/>
    <p:sldId id="1402" r:id="rId12"/>
    <p:sldId id="1486" r:id="rId13"/>
    <p:sldId id="1487" r:id="rId14"/>
    <p:sldId id="262" r:id="rId15"/>
    <p:sldId id="1482" r:id="rId16"/>
    <p:sldId id="1465" r:id="rId17"/>
    <p:sldId id="1414" r:id="rId18"/>
    <p:sldId id="1462" r:id="rId19"/>
    <p:sldId id="1474" r:id="rId20"/>
    <p:sldId id="1480" r:id="rId21"/>
    <p:sldId id="1473" r:id="rId22"/>
    <p:sldId id="1490" r:id="rId23"/>
    <p:sldId id="1483" r:id="rId24"/>
    <p:sldId id="1485" r:id="rId25"/>
    <p:sldId id="1425" r:id="rId26"/>
    <p:sldId id="1456" r:id="rId27"/>
    <p:sldId id="1488" r:id="rId28"/>
    <p:sldId id="1476" r:id="rId29"/>
    <p:sldId id="1484" r:id="rId30"/>
    <p:sldId id="1489" r:id="rId31"/>
    <p:sldId id="1429" r:id="rId3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86"/>
            <p14:sldId id="1487"/>
            <p14:sldId id="262"/>
            <p14:sldId id="1482"/>
            <p14:sldId id="1465"/>
            <p14:sldId id="1414"/>
            <p14:sldId id="1462"/>
            <p14:sldId id="1474"/>
            <p14:sldId id="1480"/>
            <p14:sldId id="1473"/>
            <p14:sldId id="1490"/>
            <p14:sldId id="1483"/>
            <p14:sldId id="1485"/>
            <p14:sldId id="1425"/>
            <p14:sldId id="1456"/>
            <p14:sldId id="1488"/>
            <p14:sldId id="1476"/>
            <p14:sldId id="1484"/>
            <p14:sldId id="1489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66"/>
    <a:srgbClr val="FFFF66"/>
    <a:srgbClr val="FF3300"/>
    <a:srgbClr val="FFFF99"/>
    <a:srgbClr val="FCFCFC"/>
    <a:srgbClr val="BFE2ED"/>
    <a:srgbClr val="B3DDE7"/>
    <a:srgbClr val="D3E5F3"/>
    <a:srgbClr val="81C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3" autoAdjust="0"/>
    <p:restoredTop sz="95491" autoAdjust="0"/>
  </p:normalViewPr>
  <p:slideViewPr>
    <p:cSldViewPr snapToObjects="1">
      <p:cViewPr varScale="1">
        <p:scale>
          <a:sx n="160" d="100"/>
          <a:sy n="160" d="100"/>
        </p:scale>
        <p:origin x="96" y="15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0.pn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6.jp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png"/><Relationship Id="rId5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48154" y="1157812"/>
            <a:ext cx="4698097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955881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955881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96151" y="286129"/>
            <a:ext cx="95588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66489" y="1463758"/>
            <a:ext cx="4347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387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13" y="2376127"/>
            <a:ext cx="1503339" cy="809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0160" y="1769704"/>
            <a:ext cx="160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08" y="71872"/>
            <a:ext cx="3637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689" y="755948"/>
            <a:ext cx="3099181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Yugurishdan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0" y="1296008"/>
            <a:ext cx="1797299" cy="1800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3" y="607127"/>
            <a:ext cx="1580209" cy="1051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585" y="855906"/>
            <a:ext cx="519181" cy="3077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614" y="35868"/>
            <a:ext cx="507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473" y="700262"/>
            <a:ext cx="4392488" cy="338554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33773" y="1307127"/>
            <a:ext cx="234788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5448" y="2357254"/>
            <a:ext cx="3978145" cy="338554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410" y="1867134"/>
            <a:ext cx="4716524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kislorodsiz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08" y="35868"/>
            <a:ext cx="3425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3661" y="680924"/>
            <a:ext cx="3311773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organlarida,hujayra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lizosomasi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5" y="647936"/>
            <a:ext cx="1548172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2987737" y="1504826"/>
            <a:ext cx="2098324" cy="1591381"/>
            <a:chOff x="2987737" y="1504826"/>
            <a:chExt cx="2098324" cy="159138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987737" y="1504826"/>
              <a:ext cx="1908212" cy="1591381"/>
              <a:chOff x="2987737" y="1504826"/>
              <a:chExt cx="1908212" cy="1591381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7737" y="1504826"/>
                <a:ext cx="1908212" cy="1591381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3527797" y="1620044"/>
                <a:ext cx="720080" cy="1080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Блок-схема: знак завершения 10"/>
              <p:cNvSpPr/>
              <p:nvPr/>
            </p:nvSpPr>
            <p:spPr>
              <a:xfrm>
                <a:off x="4247877" y="1908077"/>
                <a:ext cx="288032" cy="18002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Блок-схема: знак завершения 12"/>
              <p:cNvSpPr/>
              <p:nvPr/>
            </p:nvSpPr>
            <p:spPr>
              <a:xfrm>
                <a:off x="4400277" y="2060477"/>
                <a:ext cx="288032" cy="18002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Блок-схема: знак завершения 13"/>
              <p:cNvSpPr/>
              <p:nvPr/>
            </p:nvSpPr>
            <p:spPr>
              <a:xfrm>
                <a:off x="4480145" y="2539591"/>
                <a:ext cx="288032" cy="18002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4196074" y="1836739"/>
              <a:ext cx="88998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Membrana</a:t>
              </a:r>
              <a:endParaRPr lang="ru-RU" sz="1100" b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311962" y="2014785"/>
              <a:ext cx="74090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Ferment</a:t>
              </a:r>
              <a:endParaRPr lang="ru-RU" sz="1100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405354" y="2498796"/>
              <a:ext cx="53572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Oqsil</a:t>
              </a:r>
              <a:endParaRPr lang="ru-R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4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08" y="35868"/>
            <a:ext cx="3425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83940"/>
            <a:ext cx="277992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aminokislotalargacha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7597" y="1003574"/>
            <a:ext cx="2124299" cy="307777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glukozagacha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497" y="1395384"/>
            <a:ext cx="3470309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glitseringacha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665" y="1962905"/>
            <a:ext cx="3311773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1" y="1781388"/>
            <a:ext cx="2017818" cy="131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4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489" y="71872"/>
            <a:ext cx="4729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anaerob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5589" y="2690449"/>
            <a:ext cx="1332148" cy="133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FCF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131" y="701325"/>
            <a:ext cx="2780295" cy="1600438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kislorodsiz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ko‘pgina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13253" y="2551949"/>
                <a:ext cx="4284476" cy="2769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sub>
                    </m:sSub>
                    <m:sSub>
                      <m:sSubPr>
                        <m:ctrlP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b>
                    </m:sSub>
                    <m:r>
                      <a:rPr lang="en-US" sz="11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en-US" sz="1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b>
                      <m:sSubPr>
                        <m:ctrlP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1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11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1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𝟐𝐀𝐃𝐅</m:t>
                    </m:r>
                    <m:r>
                      <a:rPr lang="en-US" sz="11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1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b>
                      <m:sSubPr>
                        <m:ctrlP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11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en-US" sz="1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𝟐𝐀𝐓𝐅</m:t>
                    </m:r>
                    <m:r>
                      <a:rPr lang="en-US" sz="11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1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b>
                      <m:sSubPr>
                        <m:ctrlP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11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11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𝐎</m:t>
                    </m:r>
                  </m:oMath>
                </a14:m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253" y="2551949"/>
                <a:ext cx="4284476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496421" y="1276754"/>
            <a:ext cx="207463" cy="247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04540" y="520306"/>
            <a:ext cx="2455873" cy="1962213"/>
            <a:chOff x="204540" y="520306"/>
            <a:chExt cx="2455873" cy="19622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17" y="734730"/>
              <a:ext cx="2367065" cy="17477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204540" y="1437969"/>
                  <a:ext cx="846707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𝟏𝟐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40" y="1437969"/>
                  <a:ext cx="846707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Прямоугольник 8"/>
            <p:cNvSpPr/>
            <p:nvPr/>
          </p:nvSpPr>
          <p:spPr>
            <a:xfrm>
              <a:off x="537042" y="1007378"/>
              <a:ext cx="7088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glikoliz</a:t>
              </a:r>
              <a:endParaRPr lang="ru-RU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710095" y="520306"/>
                  <a:ext cx="553357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𝐀𝐓𝐅</m:t>
                        </m:r>
                        <m:r>
                          <a:rPr lang="en-US" sz="12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95" y="520306"/>
                  <a:ext cx="553357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Прямоугольник 10"/>
            <p:cNvSpPr/>
            <p:nvPr/>
          </p:nvSpPr>
          <p:spPr>
            <a:xfrm>
              <a:off x="1680658" y="603136"/>
              <a:ext cx="979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sitoplazma</a:t>
              </a:r>
              <a:endParaRPr lang="ru-RU" b="1" dirty="0"/>
            </a:p>
          </p:txBody>
        </p:sp>
        <p:sp>
          <p:nvSpPr>
            <p:cNvPr id="16" name="Молния 15"/>
            <p:cNvSpPr/>
            <p:nvPr/>
          </p:nvSpPr>
          <p:spPr>
            <a:xfrm rot="20143361" flipV="1">
              <a:off x="791191" y="772730"/>
              <a:ext cx="305736" cy="275732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1156277" y="1251283"/>
              <a:ext cx="331945" cy="307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927151" y="1712058"/>
                <a:ext cx="52289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𝐀𝐓𝐅</m:t>
                      </m:r>
                      <m:r>
                        <a:rPr lang="en-US" sz="11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51" y="1712058"/>
                <a:ext cx="52289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493" y="35868"/>
            <a:ext cx="4729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anaerob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9584" y="916804"/>
            <a:ext cx="3136904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kJ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60 %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40 %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mikroorganizm-larning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744523"/>
            <a:ext cx="2299700" cy="21172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449" y="1440024"/>
            <a:ext cx="473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Spirtli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achish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81345" y="625324"/>
                <a:ext cx="3131455" cy="1569660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4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Spirtli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achish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1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etil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spirti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ATF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400" dirty="0">
                    <a:solidFill>
                      <a:srgbClr val="002060"/>
                    </a:solidFill>
                  </a:rPr>
                  <a:t>200 kJ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energiya</a:t>
                </a:r>
                <a:r>
                  <a:rPr lang="en-US" sz="140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va</a:t>
                </a:r>
                <a:r>
                  <a:rPr lang="en-US" sz="1400" dirty="0">
                    <a:solidFill>
                      <a:srgbClr val="002060"/>
                    </a:solidFill>
                  </a:rPr>
                  <a:t> 2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molekula</a:t>
                </a:r>
                <a:r>
                  <a:rPr lang="en-US" sz="1400" dirty="0">
                    <a:solidFill>
                      <a:srgbClr val="002060"/>
                    </a:solidFill>
                  </a:rPr>
                  <a:t> ATF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hosil</a:t>
                </a:r>
                <a:r>
                  <a:rPr lang="en-US" sz="140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bo‘ladi</a:t>
                </a:r>
                <a:r>
                  <a:rPr lang="en-US" sz="1400" dirty="0">
                    <a:solidFill>
                      <a:srgbClr val="002060"/>
                    </a:solidFill>
                  </a:rPr>
                  <a:t>. 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 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kJ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energiya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ATFda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tejaladi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120 kJ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energiya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sifatida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tarqaladi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345" y="625324"/>
                <a:ext cx="3131455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433" y="2860077"/>
                <a:ext cx="5255989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12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12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𝟐𝐀𝐃𝐅</m:t>
                    </m:r>
                    <m:r>
                      <a:rPr lang="en-US" sz="12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𝐎𝐇</m:t>
                    </m:r>
                    <m:r>
                      <a:rPr lang="en-US" sz="12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𝟐𝐀𝐓𝐅</m:t>
                    </m:r>
                    <m:r>
                      <a:rPr lang="en-US" sz="12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12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𝟐𝐂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2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>
                    <a:solidFill>
                      <a:srgbClr val="002060"/>
                    </a:solidFill>
                  </a:rPr>
                  <a:t>. </a:t>
                </a:r>
                <a:endParaRPr lang="ru-RU" sz="12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33" y="2860077"/>
                <a:ext cx="5255989" cy="276999"/>
              </a:xfrm>
              <a:prstGeom prst="rect">
                <a:avLst/>
              </a:prstGeom>
              <a:blipFill>
                <a:blip r:embed="rId3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3" y="897883"/>
            <a:ext cx="1044336" cy="108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33" y="933225"/>
            <a:ext cx="1023700" cy="11108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01" y="2417027"/>
            <a:ext cx="876990" cy="4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633860" y="1979494"/>
                <a:ext cx="78944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1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𝐎𝐇</m:t>
                      </m:r>
                      <m:r>
                        <a:rPr lang="en-US" sz="11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860" y="1979494"/>
                <a:ext cx="789447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71264" y="1979494"/>
                <a:ext cx="78566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1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64" y="1979494"/>
                <a:ext cx="785664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22" y="2338790"/>
            <a:ext cx="860001" cy="578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3" y="2428165"/>
            <a:ext cx="766644" cy="431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9" y="2320474"/>
            <a:ext cx="542732" cy="5269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23" y="2505603"/>
            <a:ext cx="620048" cy="3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1" y="47625"/>
            <a:ext cx="478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Aerob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kislorodli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parchalanish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23741" y="683940"/>
            <a:ext cx="25922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mitoxondriyada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parchalanish-ning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5" y="647936"/>
            <a:ext cx="2332101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5" y="1800064"/>
            <a:ext cx="2332101" cy="13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433" y="1273993"/>
            <a:ext cx="5112568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2600 kJ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44,6 %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55,4 %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1" y="47625"/>
            <a:ext cx="478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Aerob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kislorodli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parchalanish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69435" y="800173"/>
                <a:ext cx="5076564" cy="2769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𝑨𝑫𝑭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𝑨𝑻𝑭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𝟒𝟐</m:t>
                    </m:r>
                    <m:sSub>
                      <m:sSubPr>
                        <m:ctrlP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1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35" y="800173"/>
                <a:ext cx="5076564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39006" y="2088096"/>
            <a:ext cx="5112568" cy="738664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2600 kJ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1160 kJ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1440 kJ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44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9445" y="80399"/>
            <a:ext cx="507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Glukozaning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to</a:t>
            </a:r>
            <a:r>
              <a:rPr lang="en-US" sz="2000" dirty="0"/>
              <a:t>‘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liq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parchalanishi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441" y="804073"/>
            <a:ext cx="522058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+ 36 = 38 ATF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481" y="1311978"/>
            <a:ext cx="4212468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x 40 = 1520 kJ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453" y="1948723"/>
            <a:ext cx="4788532" cy="523220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+ 2600 = 2800 kJ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41377" y="820103"/>
            <a:ext cx="24707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almashinuvi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23741" y="1573537"/>
            <a:ext cx="2480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almashinuvi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bosqichlari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6270" y="2250306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ATFning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almashinuvidagi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ahamiyati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31" grpId="0"/>
      <p:bldP spid="2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11573" y="683940"/>
            <a:ext cx="279288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0" y="1158986"/>
            <a:ext cx="990203" cy="100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люс 2"/>
          <p:cNvSpPr/>
          <p:nvPr/>
        </p:nvSpPr>
        <p:spPr>
          <a:xfrm>
            <a:off x="1013079" y="1550403"/>
            <a:ext cx="446348" cy="364218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99" y="1539760"/>
            <a:ext cx="840114" cy="4233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4899" y="150386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291944" y="1613916"/>
            <a:ext cx="305950" cy="2257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44" y="1452367"/>
            <a:ext cx="946874" cy="5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580679" y="151903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b="1" dirty="0"/>
          </a:p>
        </p:txBody>
      </p:sp>
      <p:sp>
        <p:nvSpPr>
          <p:cNvPr id="18" name="Плюс 17"/>
          <p:cNvSpPr/>
          <p:nvPr/>
        </p:nvSpPr>
        <p:spPr>
          <a:xfrm>
            <a:off x="3444399" y="1544676"/>
            <a:ext cx="446348" cy="364218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12" y="1557443"/>
            <a:ext cx="781961" cy="42225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81837" y="151903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b="1" dirty="0"/>
          </a:p>
        </p:txBody>
      </p:sp>
      <p:sp>
        <p:nvSpPr>
          <p:cNvPr id="21" name="Плюс 20"/>
          <p:cNvSpPr/>
          <p:nvPr/>
        </p:nvSpPr>
        <p:spPr>
          <a:xfrm>
            <a:off x="4419399" y="1523809"/>
            <a:ext cx="446348" cy="364218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48839" y="2274312"/>
                <a:ext cx="5023174" cy="369332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8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sz="18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𝟔𝐂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8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18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8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𝟐𝟖𝟎𝟎</m:t>
                      </m:r>
                      <m:r>
                        <a:rPr lang="en-US" sz="18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𝒌𝑱</m:t>
                      </m:r>
                      <m:r>
                        <a:rPr lang="en-US" sz="18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9" y="2274312"/>
                <a:ext cx="50231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695998" y="1518695"/>
                <a:ext cx="1090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𝟐𝟖𝟎𝟎</m:t>
                      </m:r>
                      <m:r>
                        <a:rPr lang="en-US" sz="18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𝒌𝑱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98" y="1518695"/>
                <a:ext cx="1090363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1513" y="1034332"/>
            <a:ext cx="385421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ATF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451425" y="584202"/>
                <a:ext cx="955711" cy="400110"/>
              </a:xfrm>
              <a:prstGeom prst="rect">
                <a:avLst/>
              </a:prstGeom>
              <a:solidFill>
                <a:srgbClr val="FFCCFF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𝑺𝒂𝒗𝒐𝒍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25" y="584202"/>
                <a:ext cx="955711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375669" y="1907607"/>
                <a:ext cx="942887" cy="400110"/>
              </a:xfrm>
              <a:prstGeom prst="rect">
                <a:avLst/>
              </a:prstGeom>
              <a:solidFill>
                <a:srgbClr val="FFCCFF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𝒂𝒗𝒐</m:t>
                    </m:r>
                    <m:r>
                      <a:rPr lang="en-US" sz="20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669" y="1907607"/>
                <a:ext cx="94288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59445" y="2405471"/>
            <a:ext cx="52205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ATF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2800kJ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31-32-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176" y="2288621"/>
            <a:ext cx="472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83-betdagi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699" y="1197350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4085" y="1568149"/>
            <a:ext cx="472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taqdimot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585" y="647936"/>
            <a:ext cx="263228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5508" y="1257663"/>
            <a:ext cx="161988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Assimilyatsiya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485" y="2389370"/>
            <a:ext cx="2016224" cy="338554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7516" y="1836612"/>
            <a:ext cx="1475866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Anabolizm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753" y="1257663"/>
            <a:ext cx="166904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769" y="1839619"/>
            <a:ext cx="1279517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Katabolizm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32040" y="2389370"/>
            <a:ext cx="2305439" cy="338554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1600" b="1" dirty="0"/>
          </a:p>
        </p:txBody>
      </p:sp>
      <p:cxnSp>
        <p:nvCxnSpPr>
          <p:cNvPr id="12" name="Прямая соединительная линия 11"/>
          <p:cNvCxnSpPr>
            <a:stCxn id="2" idx="2"/>
            <a:endCxn id="3" idx="0"/>
          </p:cNvCxnSpPr>
          <p:nvPr/>
        </p:nvCxnSpPr>
        <p:spPr>
          <a:xfrm flipH="1">
            <a:off x="1745449" y="1017268"/>
            <a:ext cx="1190279" cy="24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2"/>
          </p:cNvCxnSpPr>
          <p:nvPr/>
        </p:nvCxnSpPr>
        <p:spPr>
          <a:xfrm>
            <a:off x="2935728" y="1017268"/>
            <a:ext cx="1168133" cy="24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431453" y="107876"/>
            <a:ext cx="522058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6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561" y="647936"/>
            <a:ext cx="28778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815" y="1199045"/>
            <a:ext cx="212423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Metobolizm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815" y="1944565"/>
            <a:ext cx="216284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Anabolizm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91693" y="2006120"/>
            <a:ext cx="2549110" cy="30777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iosintez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6308" y="2628156"/>
            <a:ext cx="2494495" cy="30777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"/>
          <p:cNvSpPr txBox="1">
            <a:spLocks noGrp="1"/>
          </p:cNvSpPr>
          <p:nvPr>
            <p:ph type="title"/>
          </p:nvPr>
        </p:nvSpPr>
        <p:spPr>
          <a:xfrm>
            <a:off x="431453" y="71872"/>
            <a:ext cx="522058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7732" y="2628156"/>
            <a:ext cx="216284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Katabolizm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3681" y="1162922"/>
            <a:ext cx="2844316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98608" y="35868"/>
            <a:ext cx="334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657" y="710363"/>
            <a:ext cx="338407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assimilyatsiyaning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teskarisidir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710363"/>
            <a:ext cx="1944215" cy="222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1100" y="35868"/>
            <a:ext cx="378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Aerob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594" y="683940"/>
            <a:ext cx="3548231" cy="95410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699669"/>
            <a:ext cx="3776451" cy="1378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35" y="1052017"/>
            <a:ext cx="1551355" cy="1980084"/>
          </a:xfrm>
          <a:prstGeom prst="rect">
            <a:avLst/>
          </a:prstGeom>
        </p:spPr>
      </p:pic>
      <p:sp>
        <p:nvSpPr>
          <p:cNvPr id="8" name="Выгнутая вверх стрелка 7"/>
          <p:cNvSpPr/>
          <p:nvPr/>
        </p:nvSpPr>
        <p:spPr>
          <a:xfrm>
            <a:off x="4202158" y="925164"/>
            <a:ext cx="369755" cy="253706"/>
          </a:xfrm>
          <a:prstGeom prst="curved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20442546">
            <a:off x="5254913" y="1269331"/>
            <a:ext cx="402013" cy="270031"/>
          </a:xfrm>
          <a:prstGeom prst="curved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1903" y="703331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34501" y="926987"/>
            <a:ext cx="555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742" y="67544"/>
            <a:ext cx="4095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Glukozaning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5558" y="719944"/>
            <a:ext cx="428447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 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H, O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2800 kJ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21501" y="1800064"/>
                <a:ext cx="4104456" cy="307777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sSub>
                        <m:sSubPr>
                          <m:ctrlP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b>
                        <m:sSubPr>
                          <m:ctrlP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sz="1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𝟔𝐂</m:t>
                      </m:r>
                      <m:sSub>
                        <m:sSubPr>
                          <m:ctrlP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b>
                        <m:sSubPr>
                          <m:ctrlP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1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𝟐𝟖𝟎𝟎</m:t>
                      </m:r>
                      <m:r>
                        <a:rPr lang="en-US" sz="1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𝒌𝑱</m:t>
                      </m:r>
                      <m:r>
                        <a:rPr lang="en-US" sz="14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01" y="1800064"/>
                <a:ext cx="410445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6" y="1368017"/>
            <a:ext cx="1257075" cy="13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2886" y="31613"/>
            <a:ext cx="4612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457" y="615057"/>
            <a:ext cx="1512763" cy="2582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</a:rPr>
              <a:t>issiqlik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energiyasi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57485" y="1368016"/>
            <a:ext cx="1102259" cy="2556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7485" y="1115988"/>
            <a:ext cx="3694548" cy="116955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</a:rPr>
              <a:t>Ozuqa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moddalardan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ajralgan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energiyaning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qismi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issiqlik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energiyasi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sifatida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tashqi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muhitga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ajraladi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Boshqa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qismi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esa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adenozintrifosfat</a:t>
            </a:r>
            <a:r>
              <a:rPr lang="en-US" sz="1400" dirty="0">
                <a:solidFill>
                  <a:srgbClr val="002060"/>
                </a:solidFill>
              </a:rPr>
              <a:t> (ATF)</a:t>
            </a:r>
            <a:r>
              <a:rPr lang="en-US" sz="1400" dirty="0" err="1">
                <a:solidFill>
                  <a:srgbClr val="002060"/>
                </a:solidFill>
              </a:rPr>
              <a:t>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energiyaga</a:t>
            </a:r>
            <a:r>
              <a:rPr lang="en-US" sz="1400" dirty="0">
                <a:solidFill>
                  <a:srgbClr val="002060"/>
                </a:solidFill>
              </a:rPr>
              <a:t> boy </a:t>
            </a:r>
            <a:r>
              <a:rPr lang="en-US" sz="1400" dirty="0" err="1">
                <a:solidFill>
                  <a:srgbClr val="002060"/>
                </a:solidFill>
              </a:rPr>
              <a:t>fosfat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bog‘larida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to‘planadi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7" y="982614"/>
            <a:ext cx="1692188" cy="1692188"/>
          </a:xfrm>
          <a:prstGeom prst="rect">
            <a:avLst/>
          </a:prstGeom>
        </p:spPr>
      </p:pic>
      <p:sp>
        <p:nvSpPr>
          <p:cNvPr id="14" name="Молния 13"/>
          <p:cNvSpPr/>
          <p:nvPr/>
        </p:nvSpPr>
        <p:spPr>
          <a:xfrm rot="19937399" flipV="1">
            <a:off x="455980" y="847916"/>
            <a:ext cx="333794" cy="377407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59445" y="1728056"/>
            <a:ext cx="252028" cy="6840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9854" y="2414439"/>
            <a:ext cx="519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ATF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696" y="1515292"/>
            <a:ext cx="906925" cy="338554"/>
          </a:xfrm>
          <a:prstGeom prst="rect">
            <a:avLst/>
          </a:prstGeom>
          <a:solidFill>
            <a:srgbClr val="FF33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ATF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1" y="581868"/>
            <a:ext cx="1416792" cy="1151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59" y="526440"/>
            <a:ext cx="1290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7" y="1897584"/>
            <a:ext cx="1619166" cy="107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75" y="1970809"/>
            <a:ext cx="1332680" cy="105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22759" y="2898184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impulslari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3777" y="1733860"/>
            <a:ext cx="181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muskullarning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qisqarishi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481" y="1635411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7477" y="2888459"/>
            <a:ext cx="1314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1924554" y="1296008"/>
            <a:ext cx="531633" cy="21928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203761" y="1332012"/>
            <a:ext cx="459161" cy="1832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143709" y="1853172"/>
            <a:ext cx="374956" cy="2628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203761" y="1848030"/>
            <a:ext cx="414433" cy="34807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079525" y="41139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158072</TotalTime>
  <Words>564</Words>
  <Application>Microsoft Office PowerPoint</Application>
  <PresentationFormat>Произвольный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Arial</vt:lpstr>
      <vt:lpstr>Calibri</vt:lpstr>
      <vt:lpstr>Cambria Math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2027</cp:revision>
  <dcterms:created xsi:type="dcterms:W3CDTF">2014-10-08T23:03:32Z</dcterms:created>
  <dcterms:modified xsi:type="dcterms:W3CDTF">2021-03-25T07:27:59Z</dcterms:modified>
</cp:coreProperties>
</file>