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02" r:id="rId12"/>
    <p:sldId id="1463" r:id="rId13"/>
    <p:sldId id="1481" r:id="rId14"/>
    <p:sldId id="262" r:id="rId15"/>
    <p:sldId id="1482" r:id="rId16"/>
    <p:sldId id="1465" r:id="rId17"/>
    <p:sldId id="1486" r:id="rId18"/>
    <p:sldId id="1414" r:id="rId19"/>
    <p:sldId id="1462" r:id="rId20"/>
    <p:sldId id="1466" r:id="rId21"/>
    <p:sldId id="1467" r:id="rId22"/>
    <p:sldId id="1474" r:id="rId23"/>
    <p:sldId id="1480" r:id="rId24"/>
    <p:sldId id="1473" r:id="rId25"/>
    <p:sldId id="1483" r:id="rId26"/>
    <p:sldId id="1485" r:id="rId27"/>
    <p:sldId id="1425" r:id="rId28"/>
    <p:sldId id="1456" r:id="rId29"/>
    <p:sldId id="1476" r:id="rId30"/>
    <p:sldId id="1429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1"/>
            <p14:sldId id="262"/>
            <p14:sldId id="1482"/>
            <p14:sldId id="1465"/>
            <p14:sldId id="1486"/>
            <p14:sldId id="1414"/>
            <p14:sldId id="1462"/>
            <p14:sldId id="1466"/>
            <p14:sldId id="1467"/>
            <p14:sldId id="1474"/>
            <p14:sldId id="1480"/>
            <p14:sldId id="1473"/>
            <p14:sldId id="1483"/>
            <p14:sldId id="1485"/>
            <p14:sldId id="1425"/>
            <p14:sldId id="1456"/>
            <p14:sldId id="147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99"/>
    <a:srgbClr val="FF7C80"/>
    <a:srgbClr val="FF99FF"/>
    <a:srgbClr val="FFFFFF"/>
    <a:srgbClr val="FCFCFC"/>
    <a:srgbClr val="FFFF66"/>
    <a:srgbClr val="BFE2ED"/>
    <a:srgbClr val="B3DDE7"/>
    <a:srgbClr val="D3E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64" d="100"/>
          <a:sy n="64" d="100"/>
        </p:scale>
        <p:origin x="3115" y="7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34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0" y="1183309"/>
            <a:ext cx="4435649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955881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955881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99181" y="338626"/>
            <a:ext cx="82809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796" y="1945325"/>
            <a:ext cx="1758709" cy="1218534"/>
          </a:xfrm>
          <a:prstGeom prst="rect">
            <a:avLst/>
          </a:prstGeom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513572"/>
            <a:ext cx="1260139" cy="1582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71713" y="647936"/>
            <a:ext cx="2591991" cy="2246769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3000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33" y="641795"/>
            <a:ext cx="1930449" cy="1158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98608" y="71872"/>
            <a:ext cx="30396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8608" y="35868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5669" y="611932"/>
            <a:ext cx="3276067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86" y="1305999"/>
            <a:ext cx="1347937" cy="11518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6551" y="2446488"/>
            <a:ext cx="742511" cy="276999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endParaRPr lang="ru-RU" sz="1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95549" y="1007976"/>
            <a:ext cx="979755" cy="276999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1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433" y="1007976"/>
            <a:ext cx="758541" cy="276999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98608" y="2457855"/>
            <a:ext cx="1455061" cy="276999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92776" y="640791"/>
            <a:ext cx="3605946" cy="52322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8608" y="71872"/>
            <a:ext cx="3039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1250949"/>
            <a:ext cx="2424062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441" y="1668417"/>
            <a:ext cx="3528392" cy="307777"/>
          </a:xfrm>
          <a:prstGeom prst="rect">
            <a:avLst/>
          </a:prstGeom>
          <a:solidFill>
            <a:srgbClr val="FF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1453" y="2065569"/>
            <a:ext cx="3862082" cy="30777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5469" y="2462340"/>
            <a:ext cx="5040560" cy="30777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asetat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8608" y="35868"/>
            <a:ext cx="3453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Biosintetik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5669" y="691808"/>
            <a:ext cx="3168352" cy="1815882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15429" y="691808"/>
            <a:ext cx="2134686" cy="2276456"/>
            <a:chOff x="-108607" y="688581"/>
            <a:chExt cx="2592024" cy="2551507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-108607" y="688581"/>
              <a:ext cx="2592024" cy="2551507"/>
              <a:chOff x="-108607" y="688581"/>
              <a:chExt cx="2592024" cy="2551507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929" y="688581"/>
                <a:ext cx="1924488" cy="1684816"/>
              </a:xfrm>
              <a:prstGeom prst="rect">
                <a:avLst/>
              </a:prstGeom>
            </p:spPr>
          </p:pic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08607" y="1862935"/>
                <a:ext cx="1836204" cy="1377153"/>
              </a:xfrm>
              <a:prstGeom prst="rect">
                <a:avLst/>
              </a:prstGeom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512320" y="839408"/>
              <a:ext cx="1499169" cy="2129805"/>
              <a:chOff x="512320" y="839408"/>
              <a:chExt cx="1499169" cy="2129805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1451720" y="839408"/>
                <a:ext cx="55976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DNK</a:t>
                </a:r>
                <a:r>
                  <a:rPr lang="en-US" sz="1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1303350" y="2692214"/>
                <a:ext cx="57099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Oqsil</a:t>
                </a:r>
                <a:endParaRPr lang="ru-RU" b="1" dirty="0"/>
              </a:p>
            </p:txBody>
          </p:sp>
          <p:cxnSp>
            <p:nvCxnSpPr>
              <p:cNvPr id="10" name="Прямая со стрелкой 9"/>
              <p:cNvCxnSpPr>
                <a:stCxn id="11" idx="1"/>
              </p:cNvCxnSpPr>
              <p:nvPr/>
            </p:nvCxnSpPr>
            <p:spPr>
              <a:xfrm flipH="1">
                <a:off x="543910" y="1576229"/>
                <a:ext cx="282" cy="511867"/>
              </a:xfrm>
              <a:prstGeom prst="straightConnector1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Левая фигурная скобка 10"/>
              <p:cNvSpPr/>
              <p:nvPr/>
            </p:nvSpPr>
            <p:spPr>
              <a:xfrm rot="19204195">
                <a:off x="512320" y="1316798"/>
                <a:ext cx="273377" cy="343393"/>
              </a:xfrm>
              <a:prstGeom prst="leftBrac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2239" y="647936"/>
            <a:ext cx="2556284" cy="73866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8" y="48545"/>
            <a:ext cx="3414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05966" y="647936"/>
            <a:ext cx="2556284" cy="73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1440024"/>
            <a:ext cx="2119742" cy="1656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42" y="1409167"/>
            <a:ext cx="2294866" cy="1614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8608" y="35868"/>
            <a:ext cx="33650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429" y="647936"/>
            <a:ext cx="3060340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0106" y="1764060"/>
            <a:ext cx="269016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aminokislotalarga</a:t>
            </a:r>
            <a:endParaRPr lang="ru-RU" sz="1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445" y="601045"/>
            <a:ext cx="2088232" cy="1005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69166" y="2188322"/>
            <a:ext cx="2680857" cy="307777"/>
          </a:xfrm>
          <a:prstGeom prst="rect">
            <a:avLst/>
          </a:prstGeom>
          <a:solidFill>
            <a:srgbClr val="FF7C8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glukozaga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0060" y="2614416"/>
            <a:ext cx="3525790" cy="30777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glitseringacha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95849" y="1674087"/>
            <a:ext cx="5669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75684" y="653728"/>
            <a:ext cx="4248770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assimilyatsiyaga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chambarchas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8" y="71872"/>
            <a:ext cx="33650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417" y="1692052"/>
            <a:ext cx="1512168" cy="1413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1" name="Группа 20"/>
          <p:cNvGrpSpPr/>
          <p:nvPr/>
        </p:nvGrpSpPr>
        <p:grpSpPr>
          <a:xfrm>
            <a:off x="2339665" y="1885877"/>
            <a:ext cx="2549862" cy="1219543"/>
            <a:chOff x="1623546" y="1806882"/>
            <a:chExt cx="2549862" cy="121954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174715" y="2718648"/>
              <a:ext cx="1478290" cy="30777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sz="14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ssimilyatsiya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400" b="1" dirty="0"/>
            </a:p>
          </p:txBody>
        </p:sp>
        <p:sp>
          <p:nvSpPr>
            <p:cNvPr id="10" name="Штриховая стрелка вправо 9"/>
            <p:cNvSpPr/>
            <p:nvPr/>
          </p:nvSpPr>
          <p:spPr>
            <a:xfrm rot="5400000">
              <a:off x="2643132" y="2179311"/>
              <a:ext cx="541455" cy="492277"/>
            </a:xfrm>
            <a:prstGeom prst="striped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32125" y="2195220"/>
              <a:ext cx="941283" cy="307777"/>
            </a:xfrm>
            <a:prstGeom prst="rect">
              <a:avLst/>
            </a:prstGeom>
            <a:solidFill>
              <a:srgbClr val="FF7C8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4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</a:t>
              </a:r>
              <a:endParaRPr lang="ru-RU" sz="1400" b="1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178676" y="1806882"/>
              <a:ext cx="1527982" cy="30777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Dissimilyatsiya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400" b="1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623546" y="2181533"/>
              <a:ext cx="976009" cy="338554"/>
            </a:xfrm>
            <a:prstGeom prst="rect">
              <a:avLst/>
            </a:prstGeom>
            <a:solidFill>
              <a:srgbClr val="FF7C8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1600" b="1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ATF</a:t>
              </a:r>
              <a:endParaRPr lang="ru-RU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53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29" y="1741312"/>
            <a:ext cx="1420544" cy="138989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489" y="611932"/>
            <a:ext cx="4536504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tinmay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8" y="48545"/>
            <a:ext cx="3414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1836068"/>
            <a:ext cx="1567913" cy="1177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649" y="1825122"/>
            <a:ext cx="1340936" cy="129600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16405" y="2012641"/>
            <a:ext cx="5669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0399" y="598846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9505" y="1020287"/>
            <a:ext cx="3924436" cy="33855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7844" y="1450227"/>
            <a:ext cx="106125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537" y="1944080"/>
            <a:ext cx="3528392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2" grpId="0" animBg="1"/>
      <p:bldP spid="3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473" y="606920"/>
            <a:ext cx="462252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joylang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84545" y="1447503"/>
            <a:ext cx="2592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ToT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2120" y="1052298"/>
            <a:ext cx="1656184" cy="30777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07817" y="1052298"/>
            <a:ext cx="1917364" cy="30777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71082" y="1032004"/>
            <a:ext cx="1656184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Katobolizm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Anabolizm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120" y="1447503"/>
            <a:ext cx="1656184" cy="73866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Anabolizm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38407" y="1457848"/>
            <a:ext cx="1656184" cy="73866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Katobolizm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2987737" y="1692052"/>
            <a:ext cx="2484276" cy="505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Dissimilyatsiya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endParaRPr lang="en-US" sz="13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Energetik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almashinuv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70758" y="969902"/>
            <a:ext cx="2664296" cy="505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Assimilyatsiya</a:t>
            </a: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en-US" sz="13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Plastik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almashinuv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5" grpId="0"/>
      <p:bldP spid="16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03561" y="647936"/>
            <a:ext cx="287785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0815" y="1199045"/>
            <a:ext cx="212423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ASSIMILYATSIYA-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815" y="1944565"/>
            <a:ext cx="216284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DISSIMILYATSIYA-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46308" y="1167198"/>
            <a:ext cx="2484276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iosintez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yutiladi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46307" y="1840348"/>
            <a:ext cx="2484277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716" y="1790961"/>
            <a:ext cx="4539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716" y="1291362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577" y="611932"/>
            <a:ext cx="2736303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425" y="997898"/>
            <a:ext cx="1152128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3589" y="1411466"/>
            <a:ext cx="864096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1785" y="1822044"/>
            <a:ext cx="1015752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Amilaza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7475" y="2216630"/>
            <a:ext cx="864096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t-RNK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1785" y="2681895"/>
            <a:ext cx="864096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7577" y="1001687"/>
            <a:ext cx="40238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9525" y="1388209"/>
            <a:ext cx="46330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7319" y="1817694"/>
            <a:ext cx="3785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raxmalni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shakargacha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parchalovchi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ferment;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96014" y="2260199"/>
            <a:ext cx="4068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minokislotalarni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47319" y="2608969"/>
            <a:ext cx="4387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453" y="77877"/>
            <a:ext cx="522058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433" y="989392"/>
            <a:ext cx="529258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AAAGCTTACCGGAA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T-24%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DNK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zanjirini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A,C,G lar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674" y="575928"/>
            <a:ext cx="864096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433" y="2057519"/>
            <a:ext cx="900100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03562" y="2007112"/>
            <a:ext cx="288032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a) 1- DNK- AAAGCTTACCGGAA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2-DNK- TTTCGAATGGCCTT 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T- A, G-C  T-24%-A-24%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100%-48%=52%(G-C)=26%</a:t>
            </a:r>
          </a:p>
        </p:txBody>
      </p:sp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98608" y="48545"/>
            <a:ext cx="34147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3093" y="575928"/>
            <a:ext cx="3348372" cy="116955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2075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718185"/>
            <a:ext cx="1680073" cy="23033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966" y="1787870"/>
            <a:ext cx="1767644" cy="1313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625" y="1115988"/>
            <a:ext cx="3528094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8608" y="48545"/>
            <a:ext cx="3414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719944"/>
            <a:ext cx="1645935" cy="219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1589" y="62366"/>
            <a:ext cx="3414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585" y="647936"/>
            <a:ext cx="2632286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35508" y="1257663"/>
            <a:ext cx="1619881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endPara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9485" y="2389370"/>
            <a:ext cx="201622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7516" y="1836612"/>
            <a:ext cx="147586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Anabolizm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753" y="1257663"/>
            <a:ext cx="1669047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5769" y="1839619"/>
            <a:ext cx="1279517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32040" y="2389370"/>
            <a:ext cx="2305439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1600" b="1" dirty="0"/>
          </a:p>
        </p:txBody>
      </p:sp>
      <p:cxnSp>
        <p:nvCxnSpPr>
          <p:cNvPr id="12" name="Прямая соединительная линия 11"/>
          <p:cNvCxnSpPr>
            <a:stCxn id="2" idx="2"/>
            <a:endCxn id="3" idx="0"/>
          </p:cNvCxnSpPr>
          <p:nvPr/>
        </p:nvCxnSpPr>
        <p:spPr>
          <a:xfrm flipH="1">
            <a:off x="1745449" y="1017268"/>
            <a:ext cx="1190279" cy="240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2" idx="2"/>
          </p:cNvCxnSpPr>
          <p:nvPr/>
        </p:nvCxnSpPr>
        <p:spPr>
          <a:xfrm>
            <a:off x="2935728" y="1017268"/>
            <a:ext cx="1168133" cy="240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2843721" y="1273806"/>
            <a:ext cx="2486339" cy="1819059"/>
            <a:chOff x="2845627" y="1538123"/>
            <a:chExt cx="2495682" cy="1403821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627" y="1538123"/>
              <a:ext cx="2495682" cy="140382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2988006" y="1658343"/>
              <a:ext cx="2196244" cy="142523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727597" y="637309"/>
            <a:ext cx="2296536" cy="52322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8069" y="1248263"/>
            <a:ext cx="1152128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nergetik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1589" y="62366"/>
            <a:ext cx="3414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8685" y="1246744"/>
            <a:ext cx="896115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urilish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3" y="1656048"/>
            <a:ext cx="1836204" cy="1285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343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8608" y="35868"/>
            <a:ext cx="3039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489" y="683940"/>
            <a:ext cx="828092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07617" y="723128"/>
            <a:ext cx="3730750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anabolizm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9" y="687977"/>
            <a:ext cx="1762256" cy="225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156519</TotalTime>
  <Words>641</Words>
  <Application>Microsoft Office PowerPoint</Application>
  <PresentationFormat>Произвольный</PresentationFormat>
  <Paragraphs>127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2024</cp:revision>
  <dcterms:created xsi:type="dcterms:W3CDTF">2014-10-08T23:03:32Z</dcterms:created>
  <dcterms:modified xsi:type="dcterms:W3CDTF">2021-03-25T07:27:08Z</dcterms:modified>
</cp:coreProperties>
</file>