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2"/>
  </p:notesMasterIdLst>
  <p:sldIdLst>
    <p:sldId id="1356" r:id="rId11"/>
    <p:sldId id="1402" r:id="rId12"/>
    <p:sldId id="1463" r:id="rId13"/>
    <p:sldId id="1481" r:id="rId14"/>
    <p:sldId id="262" r:id="rId15"/>
    <p:sldId id="1482" r:id="rId16"/>
    <p:sldId id="1465" r:id="rId17"/>
    <p:sldId id="1486" r:id="rId18"/>
    <p:sldId id="1414" r:id="rId19"/>
    <p:sldId id="1462" r:id="rId20"/>
    <p:sldId id="1466" r:id="rId21"/>
    <p:sldId id="1467" r:id="rId22"/>
    <p:sldId id="1474" r:id="rId23"/>
    <p:sldId id="1480" r:id="rId24"/>
    <p:sldId id="1473" r:id="rId25"/>
    <p:sldId id="1483" r:id="rId26"/>
    <p:sldId id="1485" r:id="rId27"/>
    <p:sldId id="1425" r:id="rId28"/>
    <p:sldId id="1456" r:id="rId29"/>
    <p:sldId id="1476" r:id="rId30"/>
    <p:sldId id="1429" r:id="rId31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63"/>
            <p14:sldId id="1481"/>
            <p14:sldId id="262"/>
            <p14:sldId id="1482"/>
            <p14:sldId id="1465"/>
            <p14:sldId id="1486"/>
            <p14:sldId id="1414"/>
            <p14:sldId id="1462"/>
            <p14:sldId id="1466"/>
            <p14:sldId id="1467"/>
            <p14:sldId id="1474"/>
            <p14:sldId id="1480"/>
            <p14:sldId id="1473"/>
            <p14:sldId id="1483"/>
            <p14:sldId id="1485"/>
            <p14:sldId id="1425"/>
            <p14:sldId id="1456"/>
            <p14:sldId id="1476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FF7C80"/>
    <a:srgbClr val="FF99FF"/>
    <a:srgbClr val="FFFFFF"/>
    <a:srgbClr val="FCFCFC"/>
    <a:srgbClr val="FFFF66"/>
    <a:srgbClr val="BFE2ED"/>
    <a:srgbClr val="B3DDE7"/>
    <a:srgbClr val="D3E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5491" autoAdjust="0"/>
  </p:normalViewPr>
  <p:slideViewPr>
    <p:cSldViewPr snapToObjects="1">
      <p:cViewPr varScale="1">
        <p:scale>
          <a:sx n="157" d="100"/>
          <a:sy n="157" d="100"/>
        </p:scale>
        <p:origin x="110" y="19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64" d="100"/>
          <a:sy n="64" d="100"/>
        </p:scale>
        <p:origin x="3115" y="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34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7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9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54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Relationship Id="rId20" Type="http://schemas.openxmlformats.org/officeDocument/2006/relationships/slideLayout" Target="../slideLayouts/slideLayout550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10" Type="http://schemas.openxmlformats.org/officeDocument/2006/relationships/slideLayout" Target="../slideLayouts/slideLayout540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Relationship Id="rId20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9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9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1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Relationship Id="rId20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9" Type="http://schemas.openxmlformats.org/officeDocument/2006/relationships/slideLayout" Target="../slideLayouts/slideLayout385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Relationship Id="rId20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9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3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Relationship Id="rId20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9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Relationship Id="rId20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10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4000" t="67000" r="30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116" y="79872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63500" y="1183309"/>
            <a:ext cx="4435649" cy="383417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/>
            <a:r>
              <a:rPr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955881" cy="63445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955881" cy="63445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799181" y="338626"/>
            <a:ext cx="828091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uz-Cyrl-UZ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2247" b="1" spc="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247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796" y="1945325"/>
            <a:ext cx="1758709" cy="1218534"/>
          </a:xfrm>
          <a:prstGeom prst="rect">
            <a:avLst/>
          </a:prstGeom>
        </p:spPr>
      </p:pic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9" y="1513572"/>
            <a:ext cx="1260139" cy="1582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1713" y="647936"/>
            <a:ext cx="2591991" cy="2246769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iste’mol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ozuqaning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3000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kkalga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o‘zlashtirilgan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33" y="641795"/>
            <a:ext cx="1930449" cy="1158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98608" y="71872"/>
            <a:ext cx="3039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Plastik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almashinuv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8608" y="35868"/>
            <a:ext cx="3772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funksiyalari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75669" y="611932"/>
            <a:ext cx="3276067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qisqacha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aytganda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biosintez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biosintez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yutilishi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6" y="1305999"/>
            <a:ext cx="1347937" cy="11518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551" y="2446488"/>
            <a:ext cx="742511" cy="276999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endParaRPr lang="ru-RU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95549" y="1007976"/>
            <a:ext cx="979755" cy="276999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Uglevodlar</a:t>
            </a:r>
            <a:endParaRPr lang="ru-RU" sz="1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433" y="1007976"/>
            <a:ext cx="758541" cy="276999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endParaRPr lang="ru-RU" sz="1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98608" y="2457855"/>
            <a:ext cx="1455061" cy="276999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Nuklein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kislotalar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0427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2776" y="640791"/>
            <a:ext cx="3605946" cy="523220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Biosintez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assimilyatsiya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8608" y="71872"/>
            <a:ext cx="3039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Plastik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almashinuv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425" y="1250949"/>
            <a:ext cx="2424062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441" y="1668417"/>
            <a:ext cx="3528392" cy="307777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Monosaxaridlardan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uglevodlar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1453" y="2065569"/>
            <a:ext cx="3862082" cy="30777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Azotli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nukleotidlar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5469" y="2462340"/>
            <a:ext cx="5040560" cy="30777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asetat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kislotalari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045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8608" y="35868"/>
            <a:ext cx="3453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Biosintetik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reaksiyalar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75669" y="691808"/>
            <a:ext cx="3168352" cy="1815882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Biosintetik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farqlanib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nukleotidlarning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ketma-ketligi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navbatida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mazkur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15429" y="691808"/>
            <a:ext cx="2134686" cy="2276456"/>
            <a:chOff x="-108607" y="688581"/>
            <a:chExt cx="2592024" cy="2551507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-108607" y="688581"/>
              <a:ext cx="2592024" cy="2551507"/>
              <a:chOff x="-108607" y="688581"/>
              <a:chExt cx="2592024" cy="2551507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929" y="688581"/>
                <a:ext cx="1924488" cy="1684816"/>
              </a:xfrm>
              <a:prstGeom prst="rect">
                <a:avLst/>
              </a:prstGeom>
            </p:spPr>
          </p:pic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8607" y="1862935"/>
                <a:ext cx="1836204" cy="1377153"/>
              </a:xfrm>
              <a:prstGeom prst="rect">
                <a:avLst/>
              </a:prstGeom>
            </p:spPr>
          </p:pic>
        </p:grpSp>
        <p:grpSp>
          <p:nvGrpSpPr>
            <p:cNvPr id="18" name="Группа 17"/>
            <p:cNvGrpSpPr/>
            <p:nvPr/>
          </p:nvGrpSpPr>
          <p:grpSpPr>
            <a:xfrm>
              <a:off x="512320" y="839408"/>
              <a:ext cx="1499169" cy="2129805"/>
              <a:chOff x="512320" y="839408"/>
              <a:chExt cx="1499169" cy="2129805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1451720" y="839408"/>
                <a:ext cx="55976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DNK</a:t>
                </a:r>
                <a:r>
                  <a:rPr lang="en-US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dirty="0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303350" y="2692214"/>
                <a:ext cx="57099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Oqsil</a:t>
                </a:r>
                <a:endParaRPr lang="ru-RU" b="1" dirty="0"/>
              </a:p>
            </p:txBody>
          </p:sp>
          <p:cxnSp>
            <p:nvCxnSpPr>
              <p:cNvPr id="10" name="Прямая со стрелкой 9"/>
              <p:cNvCxnSpPr>
                <a:stCxn id="11" idx="1"/>
              </p:cNvCxnSpPr>
              <p:nvPr/>
            </p:nvCxnSpPr>
            <p:spPr>
              <a:xfrm flipH="1">
                <a:off x="543910" y="1576229"/>
                <a:ext cx="282" cy="511867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Левая фигурная скобка 10"/>
              <p:cNvSpPr/>
              <p:nvPr/>
            </p:nvSpPr>
            <p:spPr>
              <a:xfrm rot="19204195">
                <a:off x="512320" y="1316798"/>
                <a:ext cx="273377" cy="343393"/>
              </a:xfrm>
              <a:prstGeom prst="leftBrac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15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2239" y="647936"/>
            <a:ext cx="2556284" cy="73866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yutilishi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8608" y="48545"/>
            <a:ext cx="3414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05966" y="647936"/>
            <a:ext cx="2556284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aksincha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9" y="1440024"/>
            <a:ext cx="2119742" cy="1656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742" y="1409167"/>
            <a:ext cx="2294866" cy="1614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0307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8608" y="35868"/>
            <a:ext cx="3365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Energetik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almashinuv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429" y="647936"/>
            <a:ext cx="3060340" cy="95410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katabolizm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dissimilyatsiya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katabolizm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ham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106" y="1764060"/>
            <a:ext cx="2690160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Oqsillarni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aminokislotalarga</a:t>
            </a:r>
            <a:endParaRPr lang="ru-RU" sz="1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445" y="601045"/>
            <a:ext cx="2088232" cy="1005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69166" y="2188322"/>
            <a:ext cx="2680857" cy="307777"/>
          </a:xfrm>
          <a:prstGeom prst="rect">
            <a:avLst/>
          </a:prstGeom>
          <a:solidFill>
            <a:srgbClr val="FF7C8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Kraxmal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glukozaga</a:t>
            </a:r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0060" y="2614416"/>
            <a:ext cx="3525790" cy="30777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Yog‘lar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kislotasi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glitseringacha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95849" y="1674087"/>
            <a:ext cx="566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75684" y="653728"/>
            <a:ext cx="4248770" cy="1169551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dissimilyatsiya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Dissimilyatsiya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assimilyatsiyaga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qarama-qarshi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chambarchas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8608" y="71872"/>
            <a:ext cx="3365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Energetik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almashinuv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417" y="1692052"/>
            <a:ext cx="1512168" cy="1413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2339665" y="1885877"/>
            <a:ext cx="2549862" cy="1219543"/>
            <a:chOff x="1623546" y="1806882"/>
            <a:chExt cx="2549862" cy="1219543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174715" y="2718648"/>
              <a:ext cx="1478290" cy="30777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1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ssimilyatsiya</a:t>
              </a:r>
              <a:r>
                <a:rPr lang="en-US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400" b="1" dirty="0"/>
            </a:p>
          </p:txBody>
        </p:sp>
        <p:sp>
          <p:nvSpPr>
            <p:cNvPr id="10" name="Штриховая стрелка вправо 9"/>
            <p:cNvSpPr/>
            <p:nvPr/>
          </p:nvSpPr>
          <p:spPr>
            <a:xfrm rot="5400000">
              <a:off x="2643132" y="2179311"/>
              <a:ext cx="541455" cy="492277"/>
            </a:xfrm>
            <a:prstGeom prst="striped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32125" y="2195220"/>
              <a:ext cx="941283" cy="307777"/>
            </a:xfrm>
            <a:prstGeom prst="rect">
              <a:avLst/>
            </a:prstGeom>
            <a:solidFill>
              <a:srgbClr val="FF7C8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Energiya</a:t>
              </a:r>
              <a:endParaRPr lang="ru-RU" sz="1400" b="1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178676" y="1806882"/>
              <a:ext cx="1527982" cy="30777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Dissimilyatsiya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400" b="1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623546" y="2181533"/>
              <a:ext cx="976009" cy="338554"/>
            </a:xfrm>
            <a:prstGeom prst="rect">
              <a:avLst/>
            </a:prstGeom>
            <a:solidFill>
              <a:srgbClr val="FF7C8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1600" b="1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ATF</a:t>
              </a:r>
              <a:endParaRPr lang="ru-RU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5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29" y="1741312"/>
            <a:ext cx="1420544" cy="13898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489" y="611932"/>
            <a:ext cx="4536504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atrof-muhit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tinmay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8608" y="48545"/>
            <a:ext cx="3414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7" y="1836068"/>
            <a:ext cx="1567913" cy="1177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649" y="1825122"/>
            <a:ext cx="1340936" cy="12960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16405" y="2012641"/>
            <a:ext cx="566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8" y="7380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60399" y="598846"/>
            <a:ext cx="129614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05" y="1020287"/>
            <a:ext cx="3924436" cy="33855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7844" y="1450227"/>
            <a:ext cx="106125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537" y="1944080"/>
            <a:ext cx="3528392" cy="95410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turli-tuman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xilma-xil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2" grpId="0" animBg="1"/>
      <p:bldP spid="3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473" y="606920"/>
            <a:ext cx="4622524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atamalarni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jadvallarga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joylang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120" y="35868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84545" y="1447503"/>
            <a:ext cx="2592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ToT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2120" y="1052298"/>
            <a:ext cx="1656184" cy="30777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7817" y="1052298"/>
            <a:ext cx="1917364" cy="30777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1082" y="1032004"/>
            <a:ext cx="1656184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Atamalar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Assimilyatsiya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Katobolizm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Dissimilyatsiya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Anabolizm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Biosintez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120" y="1447503"/>
            <a:ext cx="1656184" cy="73866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Assimilyatsiya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Anabolizm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Biosintez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38407" y="1457848"/>
            <a:ext cx="1656184" cy="73866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Katobolizm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Dissimilyatsiya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987737" y="1692052"/>
            <a:ext cx="2484276" cy="50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Dissimilyatsiya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endParaRPr lang="en-US" sz="13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575936">
              <a:spcAft>
                <a:spcPts val="94"/>
              </a:spcAft>
              <a:defRPr/>
            </a:pP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Energetik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almashinuv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50023"/>
            <a:ext cx="5544616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Dars</a:t>
            </a:r>
            <a:r>
              <a:rPr lang="en-US" sz="2800" dirty="0" smtClean="0"/>
              <a:t> </a:t>
            </a:r>
            <a:r>
              <a:rPr lang="en-US" sz="2800" dirty="0" err="1" smtClean="0"/>
              <a:t>rejasi</a:t>
            </a:r>
            <a:endParaRPr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417" y="1185684"/>
            <a:ext cx="2844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-47" dirty="0" err="1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</a:t>
            </a:r>
            <a:r>
              <a:rPr lang="en-US" sz="2800" b="1" kern="0" spc="-47" dirty="0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en-US" sz="2800" b="1" kern="0" spc="-47" dirty="0" err="1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darsimizda</a:t>
            </a:r>
            <a:r>
              <a:rPr kumimoji="0" lang="en-US" sz="2800" b="1" i="0" u="none" strike="noStrike" kern="0" spc="-47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800" b="1" i="0" u="none" strike="noStrike" kern="0" spc="-47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0758" y="969902"/>
            <a:ext cx="2664296" cy="50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3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Assimilyatsiya</a:t>
            </a:r>
            <a:r>
              <a:rPr lang="en-US" sz="13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13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575936">
              <a:spcAft>
                <a:spcPts val="94"/>
              </a:spcAft>
              <a:defRPr/>
            </a:pP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Plastik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almashinuv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951733" y="779948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655589" y="2139791"/>
            <a:ext cx="11386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/>
      <p:bldP spid="16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561" y="647936"/>
            <a:ext cx="287785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Atamalarga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120" y="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0815" y="1199045"/>
            <a:ext cx="2124236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ASSIMILYATSIYA-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815" y="1944565"/>
            <a:ext cx="2162846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DISSIMILYATSIYA-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46308" y="1167198"/>
            <a:ext cx="2484276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iosintez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yutiladi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46307" y="1840348"/>
            <a:ext cx="2484277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13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107876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000" b="1" kern="0" dirty="0" smtClean="0">
                <a:latin typeface="Arial" pitchFamily="34" charset="0"/>
                <a:cs typeface="Arial" pitchFamily="34" charset="0"/>
              </a:rPr>
              <a:t>lar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9" y="791038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30 - §.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716" y="1790961"/>
            <a:ext cx="4539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Assimilyatsiya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dissimilyatsiya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jarayonlariga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716" y="1291362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24" y="1908076"/>
            <a:ext cx="719974" cy="110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7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O‘tilgan</a:t>
            </a:r>
            <a:r>
              <a:rPr lang="en-US" sz="2400" dirty="0" smtClean="0"/>
              <a:t> </a:t>
            </a:r>
            <a:r>
              <a:rPr lang="en-US" sz="2400" dirty="0" err="1" smtClean="0"/>
              <a:t>mavzuni</a:t>
            </a:r>
            <a:r>
              <a:rPr lang="en-US" sz="2400" dirty="0" smtClean="0"/>
              <a:t> </a:t>
            </a:r>
            <a:r>
              <a:rPr lang="en-US" sz="2400" dirty="0" err="1" smtClean="0"/>
              <a:t>mustahkamlash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577" y="611932"/>
            <a:ext cx="2736303" cy="338554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Atamalarga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425" y="997898"/>
            <a:ext cx="1152128" cy="338554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Biopolimer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3589" y="1411466"/>
            <a:ext cx="864096" cy="338554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ATF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1785" y="1822044"/>
            <a:ext cx="1015752" cy="338554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Amilaza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7475" y="2216630"/>
            <a:ext cx="864096" cy="338554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t-RNK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1785" y="2681895"/>
            <a:ext cx="864096" cy="338554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-RNK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577" y="1001687"/>
            <a:ext cx="40238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monomerlardan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9525" y="1388209"/>
            <a:ext cx="46330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ujayra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funksiyalarini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ta’minlovchi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manba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7319" y="1817694"/>
            <a:ext cx="3785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raxmalni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shakargacha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parchalovchi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ferment;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96014" y="2260199"/>
            <a:ext cx="4068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minokislotalarni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sintezlovchi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tashiydi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7319" y="2608969"/>
            <a:ext cx="43878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I-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strukturasi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ribosomaga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yetkazadi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940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453" y="77877"/>
            <a:ext cx="522058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O‘tilgan</a:t>
            </a:r>
            <a:r>
              <a:rPr lang="en-US" sz="2400" dirty="0" smtClean="0"/>
              <a:t> </a:t>
            </a:r>
            <a:r>
              <a:rPr lang="en-US" sz="2400" dirty="0" err="1" smtClean="0"/>
              <a:t>mavzuni</a:t>
            </a:r>
            <a:r>
              <a:rPr lang="en-US" sz="2400" dirty="0" smtClean="0"/>
              <a:t> </a:t>
            </a:r>
            <a:r>
              <a:rPr lang="en-US" sz="2400" dirty="0" err="1" smtClean="0"/>
              <a:t>mustahkamlash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33" y="989392"/>
            <a:ext cx="529258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zanjirining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AAAGCTTACCGGAA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nukleotidlardan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DNK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zanjirida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T-24%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DNK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zanjirini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DNK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zanjiridagi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A,C,G lar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674" y="575928"/>
            <a:ext cx="864096" cy="338554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433" y="2057519"/>
            <a:ext cx="900100" cy="338554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03562" y="2007112"/>
            <a:ext cx="288032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a) 1- DNK- AAAGCTTACCGGAA</a:t>
            </a:r>
          </a:p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2-DNK- TTTCGAATGGCCTT 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T- A, G-C  T-24%-A-24%</a:t>
            </a:r>
          </a:p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100%-48%=52%(G-C)=26%</a:t>
            </a:r>
          </a:p>
        </p:txBody>
      </p:sp>
    </p:spTree>
    <p:extLst>
      <p:ext uri="{BB962C8B-B14F-4D97-AF65-F5344CB8AC3E}">
        <p14:creationId xmlns:p14="http://schemas.microsoft.com/office/powerpoint/2010/main" val="320560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98608" y="48545"/>
            <a:ext cx="3414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63093" y="575928"/>
            <a:ext cx="3348372" cy="1169551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92075" algn="just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turli-tuman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xilma-xil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metabolizm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9" y="718185"/>
            <a:ext cx="1680073" cy="23033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966" y="1787870"/>
            <a:ext cx="1767644" cy="131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625" y="1115988"/>
            <a:ext cx="3528094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turli-tuman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hodisalar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namoyon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8608" y="48545"/>
            <a:ext cx="3414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7" y="719944"/>
            <a:ext cx="1645935" cy="219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1589" y="62366"/>
            <a:ext cx="3414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585" y="647936"/>
            <a:ext cx="2632286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5508" y="1257663"/>
            <a:ext cx="1619881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Assimilyatsiya</a:t>
            </a:r>
            <a:endPara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9485" y="2389370"/>
            <a:ext cx="2016224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Plastik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7516" y="1836612"/>
            <a:ext cx="147586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Anabolizm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753" y="1257663"/>
            <a:ext cx="1669047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Dissimilyatsiya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769" y="1839619"/>
            <a:ext cx="1279517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Katabolizm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32040" y="2389370"/>
            <a:ext cx="2305439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Energetik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</a:t>
            </a:r>
            <a:endParaRPr lang="ru-RU" sz="1600" b="1" dirty="0"/>
          </a:p>
        </p:txBody>
      </p:sp>
      <p:cxnSp>
        <p:nvCxnSpPr>
          <p:cNvPr id="12" name="Прямая соединительная линия 11"/>
          <p:cNvCxnSpPr>
            <a:stCxn id="2" idx="2"/>
            <a:endCxn id="3" idx="0"/>
          </p:cNvCxnSpPr>
          <p:nvPr/>
        </p:nvCxnSpPr>
        <p:spPr>
          <a:xfrm flipH="1">
            <a:off x="1745449" y="1017268"/>
            <a:ext cx="1190279" cy="240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2" idx="2"/>
          </p:cNvCxnSpPr>
          <p:nvPr/>
        </p:nvCxnSpPr>
        <p:spPr>
          <a:xfrm>
            <a:off x="2935728" y="1017268"/>
            <a:ext cx="1168133" cy="240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5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843721" y="1273806"/>
            <a:ext cx="2486339" cy="1819059"/>
            <a:chOff x="2845627" y="1538123"/>
            <a:chExt cx="2495682" cy="140382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5627" y="1538123"/>
              <a:ext cx="2495682" cy="14038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2988006" y="1658343"/>
              <a:ext cx="2196244" cy="142523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727597" y="637309"/>
            <a:ext cx="2296536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organizmda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funksiyalari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48069" y="1248263"/>
            <a:ext cx="1152128" cy="307777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nergetik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1589" y="62366"/>
            <a:ext cx="3414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8685" y="1246744"/>
            <a:ext cx="896115" cy="307777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urilish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3" y="1656048"/>
            <a:ext cx="1836204" cy="1285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343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8608" y="35868"/>
            <a:ext cx="3039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Plastik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almashinuv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2886" y="683940"/>
            <a:ext cx="720675" cy="1080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489" y="683940"/>
            <a:ext cx="828092" cy="2556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57485" y="1368016"/>
            <a:ext cx="1102259" cy="2556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07617" y="723128"/>
            <a:ext cx="373075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anabolizm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o‘zlashtiradi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9" y="687977"/>
            <a:ext cx="1762256" cy="22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156519</TotalTime>
  <Words>641</Words>
  <Application>Microsoft Office PowerPoint</Application>
  <PresentationFormat>Произвольный</PresentationFormat>
  <Paragraphs>127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21</vt:i4>
      </vt:variant>
    </vt:vector>
  </HeadingPairs>
  <TitlesOfParts>
    <vt:vector size="36" baseType="lpstr">
      <vt:lpstr>Arial</vt:lpstr>
      <vt:lpstr>Calibri</vt:lpstr>
      <vt:lpstr>Open Sans</vt:lpstr>
      <vt:lpstr>Open Sans Light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BIOLOGIYA</vt:lpstr>
      <vt:lpstr>Dars rejasi</vt:lpstr>
      <vt:lpstr>O‘tilgan mavzuni mustahkamlash </vt:lpstr>
      <vt:lpstr>O‘tilgan mavzuni mustahkamlash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2024</cp:revision>
  <dcterms:created xsi:type="dcterms:W3CDTF">2014-10-08T23:03:32Z</dcterms:created>
  <dcterms:modified xsi:type="dcterms:W3CDTF">2021-03-25T07:27:08Z</dcterms:modified>
</cp:coreProperties>
</file>