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356" r:id="rId11"/>
    <p:sldId id="1402" r:id="rId12"/>
    <p:sldId id="1463" r:id="rId13"/>
    <p:sldId id="1482" r:id="rId14"/>
    <p:sldId id="1483" r:id="rId15"/>
    <p:sldId id="262" r:id="rId16"/>
    <p:sldId id="1465" r:id="rId17"/>
    <p:sldId id="1478" r:id="rId18"/>
    <p:sldId id="1481" r:id="rId19"/>
    <p:sldId id="1414" r:id="rId20"/>
    <p:sldId id="1484" r:id="rId21"/>
    <p:sldId id="1462" r:id="rId22"/>
    <p:sldId id="1425" r:id="rId23"/>
    <p:sldId id="1456" r:id="rId24"/>
    <p:sldId id="1429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2"/>
            <p14:sldId id="1483"/>
            <p14:sldId id="262"/>
            <p14:sldId id="1465"/>
            <p14:sldId id="1478"/>
            <p14:sldId id="1481"/>
            <p14:sldId id="1414"/>
            <p14:sldId id="1484"/>
            <p14:sldId id="1462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CC"/>
    <a:srgbClr val="FFFF66"/>
    <a:srgbClr val="66FF66"/>
    <a:srgbClr val="C076C4"/>
    <a:srgbClr val="CC00CC"/>
    <a:srgbClr val="FFFFFF"/>
    <a:srgbClr val="0000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371307" y="227770"/>
            <a:ext cx="1100706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71307" y="227770"/>
            <a:ext cx="110070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9906" y="315810"/>
            <a:ext cx="972107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2152"/>
          <a:stretch>
            <a:fillRect/>
          </a:stretch>
        </p:blipFill>
        <p:spPr>
          <a:xfrm>
            <a:off x="4398221" y="2186070"/>
            <a:ext cx="1144771" cy="104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69612" y="1055642"/>
            <a:ext cx="4773380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Laboratoriya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mashg‘uloti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18769" y="1134309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3" name="Прямоугольник 2"/>
          <p:cNvSpPr/>
          <p:nvPr/>
        </p:nvSpPr>
        <p:spPr>
          <a:xfrm>
            <a:off x="728152" y="1409178"/>
            <a:ext cx="4743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Amilazaning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kraxmalga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ta’siri</a:t>
            </a:r>
            <a:endParaRPr lang="ru-RU" sz="2000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18768" y="2092952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757" y="703226"/>
            <a:ext cx="266656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1. </a:t>
            </a:r>
            <a:r>
              <a:rPr lang="en-US" sz="1400" dirty="0" err="1">
                <a:solidFill>
                  <a:srgbClr val="002060"/>
                </a:solidFill>
              </a:rPr>
              <a:t>Ikkita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quruq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probirka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olamiz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757" y="1115988"/>
            <a:ext cx="5220580" cy="73866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1–2 ml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1–2 ml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aralashtiriladi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tomiziladi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758" y="1933261"/>
            <a:ext cx="522058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1–2 ml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1–2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quyamiz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tomiziladi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qizg‘ish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561" y="71872"/>
            <a:ext cx="262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561" y="71872"/>
            <a:ext cx="262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56273" y="743026"/>
            <a:ext cx="5446904" cy="2094858"/>
            <a:chOff x="156273" y="743026"/>
            <a:chExt cx="5446904" cy="209485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50" y="1234737"/>
              <a:ext cx="1980220" cy="159111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971" y="1147726"/>
              <a:ext cx="1951147" cy="169015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56273" y="934655"/>
              <a:ext cx="9044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1–2 ml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09841" y="954714"/>
              <a:ext cx="117852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1–2 ml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kraxmal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eritmasi</a:t>
              </a:r>
              <a:r>
                <a:rPr lang="en-US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08928" y="1784753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ru-RU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85876" y="1781074"/>
              <a:ext cx="2696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14842" y="755532"/>
              <a:ext cx="102143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tomchi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yod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dirty="0"/>
            </a:p>
          </p:txBody>
        </p:sp>
        <p:cxnSp>
          <p:nvCxnSpPr>
            <p:cNvPr id="15" name="Прямая со стрелкой 14"/>
            <p:cNvCxnSpPr>
              <a:endCxn id="2" idx="0"/>
            </p:cNvCxnSpPr>
            <p:nvPr/>
          </p:nvCxnSpPr>
          <p:spPr>
            <a:xfrm flipH="1">
              <a:off x="1394560" y="1020782"/>
              <a:ext cx="18002" cy="213955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988396" y="1111700"/>
              <a:ext cx="326386" cy="153958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1431781" y="1095163"/>
              <a:ext cx="331288" cy="181744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2988369" y="768049"/>
              <a:ext cx="1172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1–2 ml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amilaza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424649" y="973127"/>
              <a:ext cx="117852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1–2 ml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kraxmal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erit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masi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60485" y="743026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1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tomchi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yod</a:t>
              </a:r>
              <a:r>
                <a:rPr lang="en-US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(5daq) </a:t>
              </a:r>
              <a:endParaRPr lang="ru-RU" sz="1100" dirty="0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4115545" y="973127"/>
              <a:ext cx="309104" cy="227562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4160486" y="1111700"/>
              <a:ext cx="331351" cy="123037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25" idx="2"/>
              <a:endCxn id="9" idx="0"/>
            </p:cNvCxnSpPr>
            <p:nvPr/>
          </p:nvCxnSpPr>
          <p:spPr>
            <a:xfrm>
              <a:off x="3574427" y="1029659"/>
              <a:ext cx="541118" cy="118067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1270134" y="2120031"/>
              <a:ext cx="248852" cy="66999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4009579" y="2194206"/>
              <a:ext cx="236010" cy="631646"/>
            </a:xfrm>
            <a:prstGeom prst="roundRect">
              <a:avLst/>
            </a:prstGeom>
            <a:solidFill>
              <a:srgbClr val="FF9933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77854" y="2855768"/>
            <a:ext cx="1673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721126" y="2855768"/>
            <a:ext cx="2714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Qizg‘ish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8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3" y="0"/>
            <a:ext cx="559331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5332" y="2162949"/>
            <a:ext cx="2054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630070"/>
            <a:ext cx="2268071" cy="1458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611932"/>
            <a:ext cx="2196244" cy="14761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445" y="2162949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Qizg‘ish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7969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5695" y="821835"/>
            <a:ext cx="2960932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969" y="1767501"/>
            <a:ext cx="358280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isoblanadi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5727" y="1285887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527" y="960862"/>
            <a:ext cx="5647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9714" y="1545387"/>
            <a:ext cx="15520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9845" y="1075663"/>
            <a:ext cx="9941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6096" y="2141306"/>
            <a:ext cx="1083951" cy="338554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Saxaroza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985" y="1142224"/>
            <a:ext cx="630301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Xitin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9625" y="2142548"/>
            <a:ext cx="938077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Maltoza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7108" y="1076962"/>
            <a:ext cx="1188146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99855" y="2247497"/>
            <a:ext cx="947695" cy="338554"/>
          </a:xfrm>
          <a:prstGeom prst="rect">
            <a:avLst/>
          </a:prstGeom>
          <a:solidFill>
            <a:srgbClr val="C076C4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Laktoza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1145" y="1545387"/>
            <a:ext cx="1096775" cy="338554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lyukoza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33536" y="1527236"/>
            <a:ext cx="1063112" cy="338554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31403" y="620007"/>
            <a:ext cx="22846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Ortiqchasini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12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80" y="1332012"/>
            <a:ext cx="5512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908076"/>
            <a:ext cx="980663" cy="115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2813" y="718450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Nazariy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bilimlarni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amalda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qo</a:t>
            </a:r>
            <a:r>
              <a:rPr kumimoji="0" lang="en-US" sz="13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‘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llash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6547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3954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5709" y="2239998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Xulosa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3015175" y="220575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963" y="1362497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Amilazaning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kraxmalga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ta’sirini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tajribada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5589" y="800902"/>
            <a:ext cx="2879725" cy="9439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2">
                    <a:lumMod val="50000"/>
                  </a:schemeClr>
                </a:solidFill>
              </a:rPr>
              <a:t>DNKning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2">
                    <a:lumMod val="50000"/>
                  </a:schemeClr>
                </a:solidFill>
              </a:rPr>
              <a:t>o‘ng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zanjiridagi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nukleotidlar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2">
                    <a:lumMod val="50000"/>
                  </a:schemeClr>
                </a:solidFill>
              </a:rPr>
              <a:t>ketma-ketligi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CTATAGTAA--CAA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bo‘lsa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, chap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zanjirdan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transkripsiya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asosida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hosil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bo‘lgan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oqsil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fragmentidagi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aminokislotalar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ketma-ketligini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toping. 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4776" y="1805580"/>
            <a:ext cx="1993687" cy="276999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1-DNK-CTATAGTAA-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-CAA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4775" y="2228809"/>
            <a:ext cx="1993687" cy="276999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2-DNK-GATATCATT--GTT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4776" y="2772172"/>
            <a:ext cx="2016740" cy="276999"/>
          </a:xfrm>
          <a:prstGeom prst="rect">
            <a:avLst/>
          </a:prstGeom>
          <a:solidFill>
            <a:srgbClr val="FFCC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-RNK-CUAUAGUAA-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CAA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263" y="683183"/>
            <a:ext cx="77457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Misol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4196" y="1739646"/>
            <a:ext cx="11337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Yechish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617" y="674375"/>
            <a:ext cx="1749633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7747" y="71872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9551" y="1012929"/>
            <a:ext cx="1224136" cy="415789"/>
            <a:chOff x="657563" y="1226576"/>
            <a:chExt cx="1224136" cy="662664"/>
          </a:xfrm>
        </p:grpSpPr>
        <p:sp>
          <p:nvSpPr>
            <p:cNvPr id="12" name="Овал 11"/>
            <p:cNvSpPr/>
            <p:nvPr/>
          </p:nvSpPr>
          <p:spPr>
            <a:xfrm>
              <a:off x="657563" y="1226576"/>
              <a:ext cx="1224136" cy="66266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55489" y="1319563"/>
              <a:ext cx="10181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DNK </a:t>
              </a:r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91180" y="1012929"/>
            <a:ext cx="1224136" cy="415789"/>
            <a:chOff x="3779825" y="1296008"/>
            <a:chExt cx="1224136" cy="662664"/>
          </a:xfrm>
        </p:grpSpPr>
        <p:sp>
          <p:nvSpPr>
            <p:cNvPr id="11" name="Овал 10"/>
            <p:cNvSpPr/>
            <p:nvPr/>
          </p:nvSpPr>
          <p:spPr>
            <a:xfrm>
              <a:off x="3779825" y="1296008"/>
              <a:ext cx="1224136" cy="66266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15829" y="1404020"/>
              <a:ext cx="11521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RNK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1400" dirty="0"/>
            </a:p>
          </p:txBody>
        </p:sp>
      </p:grpSp>
      <p:cxnSp>
        <p:nvCxnSpPr>
          <p:cNvPr id="17" name="Прямая соединительная линия 16"/>
          <p:cNvCxnSpPr>
            <a:stCxn id="2" idx="2"/>
            <a:endCxn id="12" idx="6"/>
          </p:cNvCxnSpPr>
          <p:nvPr/>
        </p:nvCxnSpPr>
        <p:spPr>
          <a:xfrm flipH="1">
            <a:off x="1773687" y="1012929"/>
            <a:ext cx="1008747" cy="207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2"/>
            <a:endCxn id="11" idx="2"/>
          </p:cNvCxnSpPr>
          <p:nvPr/>
        </p:nvCxnSpPr>
        <p:spPr>
          <a:xfrm>
            <a:off x="2782434" y="1012929"/>
            <a:ext cx="1008746" cy="207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487064"/>
            <a:ext cx="1980220" cy="15729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66" y="1487064"/>
            <a:ext cx="1977963" cy="15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553" y="107876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Adenozintrifosfat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5749" y="719944"/>
            <a:ext cx="252028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adenozintrifosfat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(ATF)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ATF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bo‘lganidek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ATF da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6" y="827956"/>
            <a:ext cx="2844316" cy="19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939" y="35868"/>
            <a:ext cx="507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473" y="861969"/>
            <a:ext cx="4477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37" y="611932"/>
            <a:ext cx="537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maysasi,so‘lak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666448"/>
            <a:ext cx="936104" cy="1406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8" y="1847798"/>
            <a:ext cx="1460235" cy="1044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1782981"/>
            <a:ext cx="834917" cy="117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2360569" y="1800196"/>
            <a:ext cx="967712" cy="1290283"/>
            <a:chOff x="2360569" y="1800196"/>
            <a:chExt cx="967712" cy="129028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569" y="1800196"/>
              <a:ext cx="967712" cy="129028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572955" y="2445337"/>
              <a:ext cx="5902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so‘lak</a:t>
              </a:r>
              <a:r>
                <a:rPr lang="en-US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fermenti</a:t>
              </a:r>
              <a:endParaRPr lang="ru-RU" sz="8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73236" y="1838476"/>
            <a:ext cx="956486" cy="1275315"/>
            <a:chOff x="1173236" y="1838476"/>
            <a:chExt cx="956486" cy="12753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236" y="1838476"/>
              <a:ext cx="956486" cy="127531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414876" y="2445337"/>
              <a:ext cx="473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2411" y="683940"/>
            <a:ext cx="3534588" cy="1600438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shakargacha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so‘lagida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maysalaridan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sumalakni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so‘lakdan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3" y="580910"/>
            <a:ext cx="1027874" cy="769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4" y="1239391"/>
            <a:ext cx="1104609" cy="78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2" y="2140360"/>
            <a:ext cx="1205210" cy="99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1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89" y="6594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1075" y="786040"/>
            <a:ext cx="4300958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So‘lakdan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ho‘plam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chayqaymiz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ho‘plam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2–3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so‘lak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ajriba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li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0,5 % li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683940"/>
            <a:ext cx="635980" cy="95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1" y="1753731"/>
            <a:ext cx="904831" cy="676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7" y="724933"/>
            <a:ext cx="599273" cy="84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40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156217</TotalTime>
  <Words>426</Words>
  <Application>Microsoft Office PowerPoint</Application>
  <PresentationFormat>Произвольный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1946</cp:revision>
  <dcterms:created xsi:type="dcterms:W3CDTF">2014-10-08T23:03:32Z</dcterms:created>
  <dcterms:modified xsi:type="dcterms:W3CDTF">2021-03-25T07:26:28Z</dcterms:modified>
</cp:coreProperties>
</file>