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02" r:id="rId12"/>
    <p:sldId id="1463" r:id="rId13"/>
    <p:sldId id="1485" r:id="rId14"/>
    <p:sldId id="1481" r:id="rId15"/>
    <p:sldId id="262" r:id="rId16"/>
    <p:sldId id="1482" r:id="rId17"/>
    <p:sldId id="1465" r:id="rId18"/>
    <p:sldId id="1414" r:id="rId19"/>
    <p:sldId id="1462" r:id="rId20"/>
    <p:sldId id="1466" r:id="rId21"/>
    <p:sldId id="1467" r:id="rId22"/>
    <p:sldId id="1474" r:id="rId23"/>
    <p:sldId id="1480" r:id="rId24"/>
    <p:sldId id="1473" r:id="rId25"/>
    <p:sldId id="1483" r:id="rId26"/>
    <p:sldId id="1425" r:id="rId27"/>
    <p:sldId id="1456" r:id="rId28"/>
    <p:sldId id="1476" r:id="rId29"/>
    <p:sldId id="1484" r:id="rId30"/>
    <p:sldId id="1429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5"/>
            <p14:sldId id="1481"/>
            <p14:sldId id="262"/>
            <p14:sldId id="1482"/>
            <p14:sldId id="1465"/>
            <p14:sldId id="1414"/>
            <p14:sldId id="1462"/>
            <p14:sldId id="1466"/>
            <p14:sldId id="1467"/>
            <p14:sldId id="1474"/>
            <p14:sldId id="1480"/>
            <p14:sldId id="1473"/>
            <p14:sldId id="1483"/>
            <p14:sldId id="1425"/>
            <p14:sldId id="1456"/>
            <p14:sldId id="1476"/>
            <p14:sldId id="148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FFFF99"/>
    <a:srgbClr val="FFFF66"/>
    <a:srgbClr val="FCFCFC"/>
    <a:srgbClr val="BFE2ED"/>
    <a:srgbClr val="B3DDE7"/>
    <a:srgbClr val="D3E5F3"/>
    <a:srgbClr val="81C8DA"/>
    <a:srgbClr val="F2F2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6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6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0" y="1380643"/>
            <a:ext cx="4435649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43921" y="227770"/>
            <a:ext cx="922242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43921" y="227770"/>
            <a:ext cx="922242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94056" y="322335"/>
            <a:ext cx="972107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21" y="2160104"/>
            <a:ext cx="1894350" cy="877958"/>
          </a:xfrm>
          <a:prstGeom prst="rect">
            <a:avLst/>
          </a:prstGeom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4701" y="719944"/>
            <a:ext cx="2556284" cy="2246769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Signal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radopsin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719944"/>
            <a:ext cx="2625170" cy="1908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737" y="653945"/>
            <a:ext cx="2655402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3461" y="791952"/>
            <a:ext cx="45719" cy="4571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259654" y="594816"/>
            <a:ext cx="2710366" cy="2180360"/>
            <a:chOff x="179425" y="699824"/>
            <a:chExt cx="2710366" cy="2180360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79425" y="699824"/>
              <a:ext cx="2710366" cy="2180360"/>
              <a:chOff x="179425" y="699824"/>
              <a:chExt cx="2710366" cy="2180360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425" y="699824"/>
                <a:ext cx="2710366" cy="218036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6" name="Прямоугольник 5"/>
              <p:cNvSpPr/>
              <p:nvPr/>
            </p:nvSpPr>
            <p:spPr>
              <a:xfrm>
                <a:off x="179425" y="699824"/>
                <a:ext cx="2710366" cy="27214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Прямоугольник 9"/>
            <p:cNvSpPr/>
            <p:nvPr/>
          </p:nvSpPr>
          <p:spPr>
            <a:xfrm>
              <a:off x="491301" y="2052092"/>
              <a:ext cx="288032" cy="117727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115529" y="2657184"/>
              <a:ext cx="288032" cy="117727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359445" y="1808584"/>
            <a:ext cx="5693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Aktin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51533" y="2439049"/>
            <a:ext cx="6655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Miozin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761" y="683940"/>
            <a:ext cx="2412268" cy="203132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Eritrotsit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23441" y="813078"/>
            <a:ext cx="2807677" cy="2088232"/>
            <a:chOff x="323441" y="813078"/>
            <a:chExt cx="2807677" cy="2088232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323441" y="813078"/>
              <a:ext cx="2807677" cy="2088232"/>
              <a:chOff x="431453" y="663499"/>
              <a:chExt cx="2534807" cy="2128978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457" y="683940"/>
                <a:ext cx="2484276" cy="2088096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6" name="Прямоугольник 5"/>
              <p:cNvSpPr/>
              <p:nvPr/>
            </p:nvSpPr>
            <p:spPr>
              <a:xfrm>
                <a:off x="431453" y="663499"/>
                <a:ext cx="2534807" cy="272469"/>
              </a:xfrm>
              <a:prstGeom prst="rect">
                <a:avLst/>
              </a:prstGeom>
              <a:solidFill>
                <a:srgbClr val="FCFCFC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431453" y="2540449"/>
                <a:ext cx="2354577" cy="252028"/>
              </a:xfrm>
              <a:prstGeom prst="rect">
                <a:avLst/>
              </a:prstGeom>
              <a:solidFill>
                <a:srgbClr val="FCFCFC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Прямоугольник 9"/>
            <p:cNvSpPr/>
            <p:nvPr/>
          </p:nvSpPr>
          <p:spPr>
            <a:xfrm>
              <a:off x="1583581" y="1252843"/>
              <a:ext cx="475187" cy="181158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93873" y="2209858"/>
              <a:ext cx="704735" cy="181158"/>
            </a:xfrm>
            <a:prstGeom prst="rect">
              <a:avLst/>
            </a:prstGeom>
            <a:solidFill>
              <a:srgbClr val="FCFC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1567490" y="1215921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4587" y="2124878"/>
            <a:ext cx="1085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769" y="629331"/>
            <a:ext cx="2376264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zarrachalar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leykotsitlardan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antitana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antitoksinlar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Antitana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antitoksinlar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immunitet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575928"/>
            <a:ext cx="1620180" cy="1384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581" y="1476028"/>
            <a:ext cx="1656002" cy="1620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7797" y="771644"/>
            <a:ext cx="2123939" cy="1600438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800064"/>
            <a:ext cx="1826332" cy="1336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09" y="611932"/>
            <a:ext cx="1548172" cy="1399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681" y="799178"/>
            <a:ext cx="1558044" cy="1572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9765" y="700409"/>
            <a:ext cx="2376264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 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17,6 kJ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564814"/>
            <a:ext cx="190821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613" y="611932"/>
            <a:ext cx="1260140" cy="2268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4701" y="683940"/>
            <a:ext cx="2520280" cy="1815882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insulin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180" y="755948"/>
            <a:ext cx="1462641" cy="2068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611933"/>
            <a:ext cx="1340651" cy="1404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655589" y="2690449"/>
            <a:ext cx="1332148" cy="1336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CFCF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39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367557" y="1836068"/>
            <a:ext cx="2916324" cy="1188132"/>
          </a:xfrm>
          <a:prstGeom prst="rect">
            <a:avLst/>
          </a:prstGeom>
          <a:solidFill>
            <a:srgbClr val="FFFF99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0399" y="598846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7477" y="957454"/>
            <a:ext cx="4608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7844" y="1358724"/>
            <a:ext cx="106125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8172" y="1872072"/>
            <a:ext cx="1404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Katalizatorlik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52328" y="1872072"/>
            <a:ext cx="28797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7657" y="2700164"/>
            <a:ext cx="9813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</a:t>
            </a:r>
            <a:endParaRPr lang="ru-RU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2" grpId="0"/>
      <p:bldP spid="3" grpId="0" animBg="1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21121" y="575928"/>
            <a:ext cx="3996852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2507" y="889676"/>
            <a:ext cx="5218799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………… kJ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…………..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atalizatorlik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………..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   …………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15988" y="947001"/>
            <a:ext cx="4828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17,6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28540" y="1205924"/>
            <a:ext cx="10599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endParaRPr lang="ru-RU" sz="1200" b="1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74724" y="1548036"/>
            <a:ext cx="7328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1200" b="1" dirty="0"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40665" y="1872072"/>
            <a:ext cx="6190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endParaRPr lang="ru-RU" sz="1200" b="1" dirty="0">
              <a:solidFill>
                <a:srgbClr val="7030A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83681" y="2207141"/>
            <a:ext cx="6832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insulin</a:t>
            </a:r>
            <a:endParaRPr lang="ru-RU" sz="1200" b="1" dirty="0">
              <a:solidFill>
                <a:srgbClr val="7030A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47677" y="2518669"/>
            <a:ext cx="12538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  <a:endParaRPr lang="ru-RU" sz="1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4" grpId="0"/>
      <p:bldP spid="12" grpId="0"/>
      <p:bldP spid="13" grpId="0"/>
      <p:bldP spid="14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42129" y="728767"/>
            <a:ext cx="134422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8781" y="1224000"/>
            <a:ext cx="4470533" cy="1477328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120g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60g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350g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120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455789" y="755948"/>
            <a:ext cx="119612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91793" y="2155748"/>
            <a:ext cx="10077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Zaxira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83781" y="1651692"/>
            <a:ext cx="148763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ransport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3491793" y="978178"/>
            <a:ext cx="154779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Katalizatorlik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793" y="1209182"/>
            <a:ext cx="100919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Signal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55789" y="1432239"/>
            <a:ext cx="118921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arakat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55789" y="1903720"/>
            <a:ext cx="11732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imoya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06686" y="2376128"/>
            <a:ext cx="124524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Energetik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05288" y="2628156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Gormon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15" grpId="0"/>
      <p:bldP spid="16" grpId="0"/>
      <p:bldP spid="11" grpId="0"/>
      <p:bldP spid="12" grpId="0"/>
      <p:bldP spid="14" grpId="0"/>
      <p:bldP spid="18" grpId="0"/>
      <p:bldP spid="19" grpId="0"/>
      <p:bldP spid="23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123641" y="593387"/>
            <a:ext cx="1319667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42120" y="1052298"/>
            <a:ext cx="1656184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17,6 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g- X =2112 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4,1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g- X=492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979625" y="1052298"/>
            <a:ext cx="1656184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’: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38,9 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g- X =2334 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9,3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g- X=558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717130" y="1065263"/>
            <a:ext cx="1872208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17,6 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 g- X =6160 kJ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 – 4,1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 g- X=1435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16906" y="2322362"/>
            <a:ext cx="2781621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2112+2334+6160 =10606 kJ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5647" y="2745611"/>
            <a:ext cx="2792880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492+558+1435=2485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 animBg="1"/>
      <p:bldP spid="28" grpId="0" animBg="1"/>
      <p:bldP spid="29" grpId="0" animBg="1"/>
      <p:bldP spid="30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71872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795" y="77972"/>
            <a:ext cx="5588238" cy="38588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r>
              <a:rPr lang="en-US" sz="1600" dirty="0" smtClean="0"/>
              <a:t>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1453" y="755948"/>
            <a:ext cx="2232248" cy="203132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729" y="751360"/>
            <a:ext cx="2448272" cy="20313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138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493" y="592187"/>
            <a:ext cx="3864066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>
            <a:stCxn id="2" idx="2"/>
            <a:endCxn id="11" idx="0"/>
          </p:cNvCxnSpPr>
          <p:nvPr/>
        </p:nvCxnSpPr>
        <p:spPr>
          <a:xfrm flipH="1">
            <a:off x="1534074" y="899964"/>
            <a:ext cx="1189452" cy="396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2" idx="2"/>
            <a:endCxn id="12" idx="0"/>
          </p:cNvCxnSpPr>
          <p:nvPr/>
        </p:nvCxnSpPr>
        <p:spPr>
          <a:xfrm>
            <a:off x="2723526" y="899964"/>
            <a:ext cx="1715587" cy="378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115529" y="1296008"/>
            <a:ext cx="837089" cy="26161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Tolasimon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67857" y="1278594"/>
            <a:ext cx="742511" cy="26161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3" y="1656048"/>
            <a:ext cx="1013699" cy="791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0130" y="1596835"/>
            <a:ext cx="1401719" cy="133571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81" y="2428447"/>
            <a:ext cx="1354416" cy="78516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0" y="1692052"/>
            <a:ext cx="940133" cy="141019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971" y="1656048"/>
            <a:ext cx="1592565" cy="1143319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1043521" y="7217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68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453" y="77877"/>
            <a:ext cx="522058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433" y="989392"/>
            <a:ext cx="5292588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ribonukleaza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124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674" y="575928"/>
            <a:ext cx="864096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75669" y="1836068"/>
            <a:ext cx="900100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03392" y="2412132"/>
            <a:ext cx="3516661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olekular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 x 120= 14880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123 ta.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236429" y="1224000"/>
            <a:ext cx="1404156" cy="943253"/>
          </a:xfrm>
          <a:prstGeom prst="ellipse">
            <a:avLst/>
          </a:prstGeom>
          <a:solidFill>
            <a:srgbClr val="FF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17516" y="1404020"/>
            <a:ext cx="13464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148405" y="721561"/>
            <a:ext cx="811440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367677" y="2600367"/>
            <a:ext cx="1141659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Katalizatorlik</a:t>
            </a:r>
            <a:endParaRPr lang="en-US" sz="1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05622" y="1064907"/>
            <a:ext cx="691215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Signal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46635" y="1052107"/>
            <a:ext cx="829504" cy="28394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935509" y="2347733"/>
            <a:ext cx="946092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Transport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898417" y="1577622"/>
            <a:ext cx="782587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Himoya</a:t>
            </a: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995412" y="2352056"/>
            <a:ext cx="885179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Energetik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949166" y="725297"/>
            <a:ext cx="827471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Gormon</a:t>
            </a:r>
            <a:r>
              <a:rPr lang="en-US" sz="1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1387" y="1577622"/>
            <a:ext cx="829504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Zaxira</a:t>
            </a:r>
            <a:r>
              <a:rPr lang="en-US" sz="1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>
            <a:stCxn id="5" idx="0"/>
            <a:endCxn id="19" idx="2"/>
          </p:cNvCxnSpPr>
          <p:nvPr/>
        </p:nvCxnSpPr>
        <p:spPr>
          <a:xfrm flipV="1">
            <a:off x="2938507" y="998560"/>
            <a:ext cx="615618" cy="225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5" idx="0"/>
            <a:endCxn id="27" idx="2"/>
          </p:cNvCxnSpPr>
          <p:nvPr/>
        </p:nvCxnSpPr>
        <p:spPr>
          <a:xfrm flipH="1" flipV="1">
            <a:off x="2362902" y="1002296"/>
            <a:ext cx="575605" cy="221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5" idx="1"/>
            <a:endCxn id="22" idx="3"/>
          </p:cNvCxnSpPr>
          <p:nvPr/>
        </p:nvCxnSpPr>
        <p:spPr>
          <a:xfrm flipH="1" flipV="1">
            <a:off x="1576139" y="1194079"/>
            <a:ext cx="865924" cy="168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5" idx="7"/>
            <a:endCxn id="21" idx="1"/>
          </p:cNvCxnSpPr>
          <p:nvPr/>
        </p:nvCxnSpPr>
        <p:spPr>
          <a:xfrm flipV="1">
            <a:off x="3434951" y="1203407"/>
            <a:ext cx="970671" cy="158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5" idx="2"/>
            <a:endCxn id="15" idx="3"/>
          </p:cNvCxnSpPr>
          <p:nvPr/>
        </p:nvCxnSpPr>
        <p:spPr>
          <a:xfrm flipH="1">
            <a:off x="1990891" y="1695627"/>
            <a:ext cx="245538" cy="20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5" idx="6"/>
            <a:endCxn id="25" idx="1"/>
          </p:cNvCxnSpPr>
          <p:nvPr/>
        </p:nvCxnSpPr>
        <p:spPr>
          <a:xfrm>
            <a:off x="3640585" y="1695627"/>
            <a:ext cx="257832" cy="20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5" idx="4"/>
            <a:endCxn id="20" idx="0"/>
          </p:cNvCxnSpPr>
          <p:nvPr/>
        </p:nvCxnSpPr>
        <p:spPr>
          <a:xfrm>
            <a:off x="2938507" y="2167253"/>
            <a:ext cx="0" cy="433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5" idx="3"/>
            <a:endCxn id="23" idx="0"/>
          </p:cNvCxnSpPr>
          <p:nvPr/>
        </p:nvCxnSpPr>
        <p:spPr>
          <a:xfrm flipH="1">
            <a:off x="1408555" y="2029117"/>
            <a:ext cx="1033508" cy="3186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26" idx="0"/>
          </p:cNvCxnSpPr>
          <p:nvPr/>
        </p:nvCxnSpPr>
        <p:spPr>
          <a:xfrm>
            <a:off x="3434951" y="2029117"/>
            <a:ext cx="1003051" cy="3229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3661" y="899964"/>
            <a:ext cx="3132348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ajralmas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8608" y="35868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4" y="971972"/>
            <a:ext cx="1872208" cy="1908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5723" y="755948"/>
            <a:ext cx="3084302" cy="156966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Katalizatorlik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71468" y="641732"/>
            <a:ext cx="2160239" cy="2238452"/>
            <a:chOff x="171468" y="641732"/>
            <a:chExt cx="2160239" cy="2238452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71468" y="641732"/>
              <a:ext cx="2160239" cy="2238452"/>
              <a:chOff x="179425" y="719944"/>
              <a:chExt cx="2160239" cy="1798092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5429" y="747558"/>
                <a:ext cx="2124235" cy="1742864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4" name="Прямоугольник 3"/>
              <p:cNvSpPr/>
              <p:nvPr/>
            </p:nvSpPr>
            <p:spPr>
              <a:xfrm>
                <a:off x="215429" y="719944"/>
                <a:ext cx="2124235" cy="57606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179425" y="2268116"/>
                <a:ext cx="2160239" cy="24992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Прямоугольник 9"/>
            <p:cNvSpPr/>
            <p:nvPr/>
          </p:nvSpPr>
          <p:spPr>
            <a:xfrm>
              <a:off x="575469" y="1476028"/>
              <a:ext cx="396044" cy="10801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11573" y="1476028"/>
              <a:ext cx="396044" cy="10801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3441" y="2325608"/>
              <a:ext cx="396044" cy="15853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903883" y="2325607"/>
              <a:ext cx="643693" cy="20907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47576" y="2275067"/>
              <a:ext cx="643693" cy="20907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207472" y="2251787"/>
            <a:ext cx="59022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</a:t>
            </a:r>
            <a:endParaRPr lang="ru-RU" sz="7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63601" y="2212077"/>
            <a:ext cx="59022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</a:t>
            </a:r>
            <a:endParaRPr lang="ru-RU" sz="7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09204" y="2244092"/>
            <a:ext cx="107112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</a:t>
            </a:r>
            <a:r>
              <a:rPr lang="en-US" sz="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substrat</a:t>
            </a:r>
            <a:r>
              <a:rPr lang="en-US" sz="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kompleksi</a:t>
            </a:r>
            <a:endParaRPr lang="ru-RU" sz="7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30726" y="1440024"/>
            <a:ext cx="7393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ubstrat</a:t>
            </a:r>
            <a:r>
              <a:rPr lang="en-US" sz="1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88246" y="1440024"/>
            <a:ext cx="782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1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98608" y="71872"/>
            <a:ext cx="3772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573" y="1260004"/>
            <a:ext cx="2052228" cy="17181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167757" y="752228"/>
            <a:ext cx="2484871" cy="227754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hujayra-ning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477974"/>
            <a:ext cx="1719918" cy="2402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55489" y="683940"/>
            <a:ext cx="828092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87637" y="1332012"/>
            <a:ext cx="9781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1473" y="683940"/>
            <a:ext cx="9781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155982</TotalTime>
  <Words>675</Words>
  <Application>Microsoft Office PowerPoint</Application>
  <PresentationFormat>Произвольный</PresentationFormat>
  <Paragraphs>132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Презентация PowerPoint</vt:lpstr>
      <vt:lpstr>O‘tilgan mavzuni mustahkamlash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1960</cp:revision>
  <dcterms:created xsi:type="dcterms:W3CDTF">2014-10-08T23:03:32Z</dcterms:created>
  <dcterms:modified xsi:type="dcterms:W3CDTF">2021-03-25T07:24:55Z</dcterms:modified>
</cp:coreProperties>
</file>