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7"/>
  </p:notesMasterIdLst>
  <p:sldIdLst>
    <p:sldId id="1356" r:id="rId11"/>
    <p:sldId id="1402" r:id="rId12"/>
    <p:sldId id="1483" r:id="rId13"/>
    <p:sldId id="1491" r:id="rId14"/>
    <p:sldId id="1463" r:id="rId15"/>
    <p:sldId id="262" r:id="rId16"/>
    <p:sldId id="1484" r:id="rId17"/>
    <p:sldId id="1465" r:id="rId18"/>
    <p:sldId id="1414" r:id="rId19"/>
    <p:sldId id="1462" r:id="rId20"/>
    <p:sldId id="1466" r:id="rId21"/>
    <p:sldId id="1467" r:id="rId22"/>
    <p:sldId id="1474" r:id="rId23"/>
    <p:sldId id="1480" r:id="rId24"/>
    <p:sldId id="1473" r:id="rId25"/>
    <p:sldId id="1485" r:id="rId26"/>
    <p:sldId id="1468" r:id="rId27"/>
    <p:sldId id="1487" r:id="rId28"/>
    <p:sldId id="1481" r:id="rId29"/>
    <p:sldId id="1488" r:id="rId30"/>
    <p:sldId id="1482" r:id="rId31"/>
    <p:sldId id="1489" r:id="rId32"/>
    <p:sldId id="1425" r:id="rId33"/>
    <p:sldId id="1456" r:id="rId34"/>
    <p:sldId id="1476" r:id="rId35"/>
    <p:sldId id="1429" r:id="rId3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3"/>
            <p14:sldId id="1491"/>
            <p14:sldId id="1463"/>
            <p14:sldId id="262"/>
            <p14:sldId id="1484"/>
            <p14:sldId id="1465"/>
            <p14:sldId id="1414"/>
            <p14:sldId id="1462"/>
            <p14:sldId id="1466"/>
            <p14:sldId id="1467"/>
            <p14:sldId id="1474"/>
            <p14:sldId id="1480"/>
            <p14:sldId id="1473"/>
            <p14:sldId id="1485"/>
            <p14:sldId id="1468"/>
            <p14:sldId id="1487"/>
            <p14:sldId id="1481"/>
            <p14:sldId id="1488"/>
            <p14:sldId id="1482"/>
            <p14:sldId id="1489"/>
            <p14:sldId id="1425"/>
            <p14:sldId id="1456"/>
            <p14:sldId id="147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990033"/>
    <a:srgbClr val="FFFFFF"/>
    <a:srgbClr val="C6E9E5"/>
    <a:srgbClr val="C076C4"/>
    <a:srgbClr val="000000"/>
    <a:srgbClr val="DDDDDD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1" y="1183309"/>
            <a:ext cx="3821808" cy="69119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35911" y="227770"/>
            <a:ext cx="90009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35911" y="227770"/>
            <a:ext cx="90009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35910" y="248656"/>
            <a:ext cx="90009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1983052"/>
            <a:ext cx="2008920" cy="1204605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493" y="592187"/>
            <a:ext cx="386406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11" idx="0"/>
          </p:cNvCxnSpPr>
          <p:nvPr/>
        </p:nvCxnSpPr>
        <p:spPr>
          <a:xfrm flipH="1">
            <a:off x="1534074" y="899964"/>
            <a:ext cx="1189452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12" idx="0"/>
          </p:cNvCxnSpPr>
          <p:nvPr/>
        </p:nvCxnSpPr>
        <p:spPr>
          <a:xfrm>
            <a:off x="2723526" y="899964"/>
            <a:ext cx="1715587" cy="37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529" y="1296008"/>
            <a:ext cx="837089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Tolasimon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857" y="1278594"/>
            <a:ext cx="742511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" y="1656048"/>
            <a:ext cx="1013699" cy="79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130" y="1596835"/>
            <a:ext cx="1401719" cy="13357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" y="2428447"/>
            <a:ext cx="1354416" cy="7851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0" y="1692052"/>
            <a:ext cx="940133" cy="14101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71" y="1656048"/>
            <a:ext cx="1592565" cy="11433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77" y="611932"/>
            <a:ext cx="4316149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57" y="1717023"/>
            <a:ext cx="2914622" cy="14060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3621" y="1692052"/>
            <a:ext cx="1584176" cy="2520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40691" y="2833147"/>
            <a:ext cx="3041487" cy="2899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625" y="1692052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594509"/>
            <a:ext cx="5419115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zarrachalarga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1835612"/>
            <a:ext cx="3348372" cy="1297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7677" y="2124100"/>
            <a:ext cx="612068" cy="612068"/>
          </a:xfrm>
          <a:prstGeom prst="rect">
            <a:avLst/>
          </a:prstGeom>
          <a:solidFill>
            <a:srgbClr val="C6E9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737" y="2169722"/>
            <a:ext cx="144016" cy="278414"/>
          </a:xfrm>
          <a:prstGeom prst="rect">
            <a:avLst/>
          </a:prstGeom>
          <a:solidFill>
            <a:srgbClr val="C6E9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737" y="2517051"/>
            <a:ext cx="144016" cy="278414"/>
          </a:xfrm>
          <a:prstGeom prst="rect">
            <a:avLst/>
          </a:prstGeom>
          <a:solidFill>
            <a:srgbClr val="C6E9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69635" y="1815917"/>
            <a:ext cx="1368152" cy="2366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47677" y="2052548"/>
            <a:ext cx="756084" cy="7429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883647">
            <a:off x="2337774" y="2505795"/>
            <a:ext cx="242410" cy="348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844970">
            <a:off x="2311420" y="2068117"/>
            <a:ext cx="245321" cy="395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6929" y="2246090"/>
            <a:ext cx="11176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endParaRPr lang="ru-RU" sz="105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537" y="3024200"/>
            <a:ext cx="1079392" cy="1190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1773" y="3003992"/>
            <a:ext cx="1079392" cy="1190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25" y="1728056"/>
            <a:ext cx="1753403" cy="126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425" y="647936"/>
            <a:ext cx="2808312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44" y="683940"/>
            <a:ext cx="1569980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53" y="1728056"/>
            <a:ext cx="1674316" cy="1296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708" y="611932"/>
            <a:ext cx="2808313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chetlatilsa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renaturatsiya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529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416" y="755948"/>
            <a:ext cx="2628292" cy="2401008"/>
            <a:chOff x="251433" y="611932"/>
            <a:chExt cx="2089068" cy="18158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33" y="611932"/>
              <a:ext cx="2089068" cy="181588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47477" y="1260004"/>
              <a:ext cx="396044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11573" y="1620044"/>
              <a:ext cx="396044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1573" y="2114120"/>
            <a:ext cx="1080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enaturatsiya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3374" y="1836068"/>
            <a:ext cx="10150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1514102"/>
            <a:ext cx="2074683" cy="1556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485" y="7217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1998" y="683940"/>
            <a:ext cx="14041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5" idx="2"/>
            <a:endCxn id="9" idx="0"/>
          </p:cNvCxnSpPr>
          <p:nvPr/>
        </p:nvCxnSpPr>
        <p:spPr>
          <a:xfrm flipH="1">
            <a:off x="1423834" y="1053272"/>
            <a:ext cx="1430242" cy="314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2"/>
            <a:endCxn id="10" idx="0"/>
          </p:cNvCxnSpPr>
          <p:nvPr/>
        </p:nvCxnSpPr>
        <p:spPr>
          <a:xfrm>
            <a:off x="2854076" y="1053272"/>
            <a:ext cx="1624004" cy="314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07882" y="1368016"/>
            <a:ext cx="631904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88202" y="1368016"/>
            <a:ext cx="979755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1574916"/>
            <a:ext cx="1449284" cy="144928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49372" y="2868462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</a:t>
            </a:r>
            <a:endParaRPr lang="ru-RU" sz="105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48993" y="2887508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714691" y="1446623"/>
            <a:ext cx="2807717" cy="1641164"/>
            <a:chOff x="2915729" y="1574923"/>
            <a:chExt cx="2663701" cy="149833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729" y="1574923"/>
              <a:ext cx="2663701" cy="149833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707817" y="1620044"/>
              <a:ext cx="108012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4" y="1387893"/>
            <a:ext cx="1872208" cy="17443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438" y="611932"/>
            <a:ext cx="5220579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107" y="7217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521" y="2996617"/>
            <a:ext cx="2016224" cy="1355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7" y="776251"/>
            <a:ext cx="1986015" cy="1322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61" y="1944080"/>
            <a:ext cx="1797932" cy="119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3107" y="7217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719944"/>
            <a:ext cx="1979922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782392"/>
            <a:ext cx="1620181" cy="11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339360" y="633123"/>
            <a:ext cx="2088232" cy="1233538"/>
            <a:chOff x="-1908807" y="143880"/>
            <a:chExt cx="4969460" cy="324008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1908807" y="143880"/>
              <a:ext cx="4969460" cy="3240088"/>
              <a:chOff x="-1908807" y="143880"/>
              <a:chExt cx="4969460" cy="324008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-1908807" y="143880"/>
                <a:ext cx="4969460" cy="3240088"/>
                <a:chOff x="394995" y="0"/>
                <a:chExt cx="4969460" cy="3240088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995" y="0"/>
                  <a:ext cx="4969460" cy="3240088"/>
                </a:xfrm>
                <a:prstGeom prst="rect">
                  <a:avLst/>
                </a:prstGeom>
              </p:spPr>
            </p:pic>
            <p:sp>
              <p:nvSpPr>
                <p:cNvPr id="11" name="Прямоугольник 10"/>
                <p:cNvSpPr/>
                <p:nvPr/>
              </p:nvSpPr>
              <p:spPr>
                <a:xfrm>
                  <a:off x="1223849" y="2446841"/>
                  <a:ext cx="1007804" cy="46805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239765" y="2952192"/>
                  <a:ext cx="1007804" cy="27162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929534" y="1079984"/>
                <a:ext cx="720080" cy="4680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883302" y="1256088"/>
              <a:ext cx="556563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PLAZMA</a:t>
              </a:r>
              <a:endParaRPr lang="ru-RU" sz="700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03107" y="7217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273" y="633123"/>
            <a:ext cx="2956651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Globulinlar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globulinlarning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925" y="1908076"/>
            <a:ext cx="2531102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39465" y="1870810"/>
            <a:ext cx="2280221" cy="1244081"/>
            <a:chOff x="635508" y="0"/>
            <a:chExt cx="4488434" cy="331223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08" y="0"/>
              <a:ext cx="4488434" cy="324008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35508" y="2952192"/>
              <a:ext cx="4488434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8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01" y="988231"/>
            <a:ext cx="22948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3934" y="7217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1910311"/>
            <a:ext cx="1404156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Nukleoprotein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1670" y="2356383"/>
            <a:ext cx="1478712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Xromoprotein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4958" y="1910310"/>
            <a:ext cx="1269509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Lipoprotein</a:t>
            </a:r>
            <a:endParaRPr lang="ru-RU" sz="1400" b="1" dirty="0"/>
          </a:p>
        </p:txBody>
      </p:sp>
      <p:cxnSp>
        <p:nvCxnSpPr>
          <p:cNvPr id="9" name="Прямая со стрелкой 8"/>
          <p:cNvCxnSpPr>
            <a:stCxn id="3" idx="2"/>
            <a:endCxn id="2" idx="0"/>
          </p:cNvCxnSpPr>
          <p:nvPr/>
        </p:nvCxnSpPr>
        <p:spPr>
          <a:xfrm flipH="1">
            <a:off x="1061523" y="1357563"/>
            <a:ext cx="1849504" cy="5527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>
            <a:off x="2911027" y="1357563"/>
            <a:ext cx="1828686" cy="5527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5" idx="0"/>
          </p:cNvCxnSpPr>
          <p:nvPr/>
        </p:nvCxnSpPr>
        <p:spPr>
          <a:xfrm flipH="1">
            <a:off x="2911026" y="1357563"/>
            <a:ext cx="1" cy="9988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553" y="718450"/>
            <a:ext cx="23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Oqsillarning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3954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9" name="Oval 13"/>
          <p:cNvSpPr/>
          <p:nvPr/>
        </p:nvSpPr>
        <p:spPr>
          <a:xfrm>
            <a:off x="3015175" y="220575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553" y="1458902"/>
            <a:ext cx="23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Oddiy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777" y="2275160"/>
            <a:ext cx="23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</a:t>
            </a:r>
            <a:r>
              <a:rPr lang="en-US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9" grpId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9" grpId="0" animBg="1"/>
          <p:bldP spid="10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425" y="611932"/>
            <a:ext cx="2222843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Xromoproteinlar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xromoproteinlarga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3934" y="7217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9" y="719944"/>
            <a:ext cx="2850986" cy="23245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1773" y="647936"/>
            <a:ext cx="1800200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0920" y="1421452"/>
            <a:ext cx="360040" cy="139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2245" y="1560944"/>
            <a:ext cx="288032" cy="139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10740" y="1691007"/>
            <a:ext cx="360040" cy="139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92256" y="1363498"/>
            <a:ext cx="418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61221" y="1656628"/>
            <a:ext cx="418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6889" y="2196108"/>
            <a:ext cx="360040" cy="139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95749" y="2058151"/>
            <a:ext cx="684076" cy="1379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8180" y="2917149"/>
            <a:ext cx="684076" cy="1379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31260" y="2052382"/>
            <a:ext cx="8980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96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737" y="791952"/>
            <a:ext cx="247487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Nukleoproteinlar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11932"/>
            <a:ext cx="2367203" cy="2367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5267" y="7217"/>
            <a:ext cx="286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844" y="1224000"/>
            <a:ext cx="2636889" cy="160043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Lipoproteinlar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xolesterinni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3934" y="7217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611932"/>
            <a:ext cx="2520280" cy="2489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5749" y="2880184"/>
            <a:ext cx="2556284" cy="2210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1573" y="605546"/>
            <a:ext cx="2628292" cy="33855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853" y="1066132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5509" y="35868"/>
            <a:ext cx="381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26116" y="166070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Renaturatsiya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853" y="2275444"/>
            <a:ext cx="1375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853" y="2577634"/>
            <a:ext cx="1329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Globulinlar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803" y="1978501"/>
            <a:ext cx="1980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Xromoproteinlar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853" y="1373845"/>
            <a:ext cx="950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2582" y="1084144"/>
            <a:ext cx="2954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6112" y="1399610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585" y="1684263"/>
            <a:ext cx="2844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tiklanishi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4866" y="1999254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90710" y="2303638"/>
            <a:ext cx="3708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distillangan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90710" y="2588169"/>
            <a:ext cx="428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  <p:bldP spid="5" grpId="0"/>
      <p:bldP spid="9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28874" y="627725"/>
            <a:ext cx="1224136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449" y="1004128"/>
            <a:ext cx="5040560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126 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275" y="36287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8873" y="1675879"/>
            <a:ext cx="1442939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449" y="2124385"/>
            <a:ext cx="504056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120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x 120=15120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22756" y="612408"/>
            <a:ext cx="14581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974" y="1284027"/>
            <a:ext cx="4968552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437" y="47283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2133" y="2256310"/>
            <a:ext cx="1588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Xromoprotein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533" y="2487102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Globulin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881" y="2256310"/>
            <a:ext cx="1123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9549" y="2487102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Nukleoprotein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255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106" y="852526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1944080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22400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879" y="1589048"/>
            <a:ext cx="454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52" y="625724"/>
            <a:ext cx="719974" cy="106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54" y="611932"/>
            <a:ext cx="465362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1908076"/>
            <a:ext cx="2340260" cy="1282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1908076"/>
            <a:ext cx="1638052" cy="1188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94695" y="2992852"/>
            <a:ext cx="2016224" cy="1033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3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759" y="575928"/>
            <a:ext cx="300595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9464" y="1048602"/>
            <a:ext cx="4582153" cy="1999607"/>
            <a:chOff x="755488" y="1043980"/>
            <a:chExt cx="4068952" cy="19996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88" y="1043980"/>
              <a:ext cx="4068952" cy="199960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55489" y="1043980"/>
              <a:ext cx="828092" cy="216024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99605" y="1043980"/>
              <a:ext cx="2772308" cy="216024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3323" y="1025809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57867" y="1048602"/>
            <a:ext cx="7777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58222" y="1031364"/>
            <a:ext cx="8162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59241" y="1031364"/>
            <a:ext cx="8402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084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2609" y="576259"/>
            <a:ext cx="995168" cy="335093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657" y="971972"/>
            <a:ext cx="4618336" cy="7076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3785" y="935968"/>
            <a:ext cx="4702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785" y="1307775"/>
            <a:ext cx="396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2609" y="540367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endParaRPr lang="ru-RU" sz="1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73657" y="1754768"/>
            <a:ext cx="4762352" cy="1246142"/>
            <a:chOff x="673657" y="1754768"/>
            <a:chExt cx="4762352" cy="124614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75669" y="1773769"/>
              <a:ext cx="995168" cy="335093"/>
            </a:xfrm>
            <a:prstGeom prst="rect">
              <a:avLst/>
            </a:prstGeom>
            <a:solidFill>
              <a:srgbClr val="FFFF99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aseline="30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3657" y="2167438"/>
              <a:ext cx="4618336" cy="83347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aseline="30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52609" y="175476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Javoblar</a:t>
              </a:r>
              <a:endParaRPr lang="ru-RU" sz="18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3785" y="2148337"/>
              <a:ext cx="47022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Birlamchi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strukturali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oqsillar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peptid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bog‘lari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o‘zaro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bog‘langan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aminokislotalar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zanjiridan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endParaRPr lang="ru-RU" sz="1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33785" y="2674032"/>
              <a:ext cx="39662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Gemoglobin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65" y="611932"/>
            <a:ext cx="471652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24" y="1728056"/>
            <a:ext cx="2412268" cy="123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1" y="1621484"/>
            <a:ext cx="1965829" cy="1501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425" y="683940"/>
            <a:ext cx="2988332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719944"/>
            <a:ext cx="2286661" cy="23272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67757" y="2808176"/>
            <a:ext cx="2448272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685" y="791952"/>
            <a:ext cx="3041108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138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521" y="7217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741" y="2650740"/>
            <a:ext cx="1858201" cy="36933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300x120=36000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761916"/>
            <a:ext cx="2232248" cy="21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863960"/>
            <a:ext cx="2116131" cy="21730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425" y="2592152"/>
            <a:ext cx="2340260" cy="5040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99295" y="668839"/>
            <a:ext cx="3116734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156006</TotalTime>
  <Words>694</Words>
  <Application>Microsoft Office PowerPoint</Application>
  <PresentationFormat>Произвольный</PresentationFormat>
  <Paragraphs>119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Презентация PowerPoint</vt:lpstr>
      <vt:lpstr>O‘tilgan mavzuni mustahkamlash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1974</cp:revision>
  <dcterms:created xsi:type="dcterms:W3CDTF">2014-10-08T23:03:32Z</dcterms:created>
  <dcterms:modified xsi:type="dcterms:W3CDTF">2021-03-25T07:24:14Z</dcterms:modified>
</cp:coreProperties>
</file>