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2"/>
  </p:notesMasterIdLst>
  <p:sldIdLst>
    <p:sldId id="1356" r:id="rId11"/>
    <p:sldId id="1402" r:id="rId12"/>
    <p:sldId id="1481" r:id="rId13"/>
    <p:sldId id="1463" r:id="rId14"/>
    <p:sldId id="1484" r:id="rId15"/>
    <p:sldId id="262" r:id="rId16"/>
    <p:sldId id="1465" r:id="rId17"/>
    <p:sldId id="1414" r:id="rId18"/>
    <p:sldId id="1462" r:id="rId19"/>
    <p:sldId id="1466" r:id="rId20"/>
    <p:sldId id="1482" r:id="rId21"/>
    <p:sldId id="1467" r:id="rId22"/>
    <p:sldId id="1474" r:id="rId23"/>
    <p:sldId id="1480" r:id="rId24"/>
    <p:sldId id="1473" r:id="rId25"/>
    <p:sldId id="1468" r:id="rId26"/>
    <p:sldId id="1483" r:id="rId27"/>
    <p:sldId id="1425" r:id="rId28"/>
    <p:sldId id="1485" r:id="rId29"/>
    <p:sldId id="1486" r:id="rId30"/>
    <p:sldId id="1429" r:id="rId3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81"/>
            <p14:sldId id="1463"/>
            <p14:sldId id="1484"/>
            <p14:sldId id="262"/>
            <p14:sldId id="1465"/>
            <p14:sldId id="1414"/>
            <p14:sldId id="1462"/>
            <p14:sldId id="1466"/>
            <p14:sldId id="1482"/>
            <p14:sldId id="1467"/>
            <p14:sldId id="1474"/>
            <p14:sldId id="1480"/>
            <p14:sldId id="1473"/>
            <p14:sldId id="1468"/>
            <p14:sldId id="1483"/>
            <p14:sldId id="1425"/>
            <p14:sldId id="1485"/>
            <p14:sldId id="148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50021"/>
    <a:srgbClr val="006600"/>
    <a:srgbClr val="003300"/>
    <a:srgbClr val="FFFFFF"/>
    <a:srgbClr val="E1FFFF"/>
    <a:srgbClr val="FF0066"/>
    <a:srgbClr val="660033"/>
    <a:srgbClr val="C076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01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3108" y="1166051"/>
            <a:ext cx="4608512" cy="75274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387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91862" y="1152111"/>
            <a:ext cx="343665" cy="8429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99905" y="227770"/>
            <a:ext cx="900100" cy="55508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99906" y="227770"/>
            <a:ext cx="900100" cy="55508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571914" y="286129"/>
            <a:ext cx="828091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uz-Cyrl-UZ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247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7" y="2046085"/>
            <a:ext cx="1769478" cy="1061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2629034" y="2916188"/>
            <a:ext cx="773439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91861" y="223707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593929"/>
            <a:ext cx="5496554" cy="73866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Aminokislotalardan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sharchalar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qonuniyat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9605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1548036"/>
            <a:ext cx="1716349" cy="1443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9" y="1434468"/>
            <a:ext cx="1964643" cy="10666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37" y="2174386"/>
            <a:ext cx="1920055" cy="8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9605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6759" y="575928"/>
            <a:ext cx="300595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39464" y="1048602"/>
            <a:ext cx="4582153" cy="1999607"/>
            <a:chOff x="755488" y="1043980"/>
            <a:chExt cx="4068952" cy="199960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488" y="1043980"/>
              <a:ext cx="4068952" cy="1999607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55489" y="1043980"/>
              <a:ext cx="828092" cy="216024"/>
            </a:xfrm>
            <a:prstGeom prst="rect">
              <a:avLst/>
            </a:prstGeom>
            <a:solidFill>
              <a:srgbClr val="E1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99605" y="1043980"/>
              <a:ext cx="2772308" cy="216024"/>
            </a:xfrm>
            <a:prstGeom prst="rect">
              <a:avLst/>
            </a:prstGeom>
            <a:solidFill>
              <a:srgbClr val="E1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73323" y="1025809"/>
            <a:ext cx="7665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endParaRPr lang="ru-RU" sz="10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57867" y="1048602"/>
            <a:ext cx="7777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58222" y="1031364"/>
            <a:ext cx="8162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endParaRPr lang="ru-RU" sz="105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59241" y="1031364"/>
            <a:ext cx="8402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To‘rtlamchi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6402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25" y="755948"/>
            <a:ext cx="2880320" cy="203132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9605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5" y="597496"/>
            <a:ext cx="2042009" cy="25347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7817" y="597496"/>
            <a:ext cx="1512168" cy="2304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3801" y="1224000"/>
            <a:ext cx="779173" cy="2304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6722" y="1888788"/>
            <a:ext cx="1189307" cy="4376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47777" y="2952192"/>
            <a:ext cx="1692188" cy="1800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39275" y="1179076"/>
            <a:ext cx="7603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Aminoguruh</a:t>
            </a:r>
            <a:r>
              <a:rPr lang="en-US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17170" y="1908076"/>
            <a:ext cx="9108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8220" y="719944"/>
            <a:ext cx="2844316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spiral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radikallari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spiral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Spiral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buralgan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NH-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o‘ramdagi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CO-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5" y="586929"/>
            <a:ext cx="1836204" cy="25682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9605" y="1656048"/>
            <a:ext cx="828092" cy="9361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9605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167757" y="647936"/>
            <a:ext cx="2516624" cy="2457891"/>
            <a:chOff x="3383781" y="791952"/>
            <a:chExt cx="2300600" cy="231387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383781" y="791952"/>
              <a:ext cx="2300600" cy="2313875"/>
              <a:chOff x="3383781" y="791952"/>
              <a:chExt cx="2300600" cy="2313875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3383781" y="791952"/>
                <a:ext cx="2300600" cy="2313875"/>
                <a:chOff x="3671813" y="1043981"/>
                <a:chExt cx="2012568" cy="2061846"/>
              </a:xfrm>
            </p:grpSpPr>
            <p:pic>
              <p:nvPicPr>
                <p:cNvPr id="4" name="Рисунок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43820" y="1043981"/>
                  <a:ext cx="1940561" cy="2061846"/>
                </a:xfrm>
                <a:prstGeom prst="rect">
                  <a:avLst/>
                </a:prstGeom>
              </p:spPr>
            </p:pic>
            <p:sp>
              <p:nvSpPr>
                <p:cNvPr id="5" name="Прямоугольник 4"/>
                <p:cNvSpPr/>
                <p:nvPr/>
              </p:nvSpPr>
              <p:spPr>
                <a:xfrm>
                  <a:off x="3671813" y="2916188"/>
                  <a:ext cx="2012568" cy="18963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4295412" y="1091166"/>
                <a:ext cx="425709" cy="2160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4295413" y="855354"/>
              <a:ext cx="600536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039965" y="1402712"/>
            <a:ext cx="216024" cy="138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955889" y="1387048"/>
            <a:ext cx="34817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Prolin</a:t>
            </a:r>
            <a:endParaRPr lang="ru-RU" sz="5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433" y="791952"/>
            <a:ext cx="2232248" cy="203132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kovalent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keratin,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kollagen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94" y="598259"/>
            <a:ext cx="1528892" cy="14178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24313" y="691564"/>
            <a:ext cx="504056" cy="2160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67957" y="1195242"/>
            <a:ext cx="324036" cy="1367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94140" y="1198739"/>
            <a:ext cx="362600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Glits</a:t>
            </a:r>
            <a:r>
              <a:rPr lang="en-US" sz="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ru-RU" sz="5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5889" y="1195242"/>
            <a:ext cx="368424" cy="2764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62248" y="1600888"/>
            <a:ext cx="368424" cy="2764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53659" y="1785980"/>
            <a:ext cx="216024" cy="138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71489" y="1738799"/>
            <a:ext cx="336952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endParaRPr lang="ru-RU" sz="5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78702" y="2019220"/>
            <a:ext cx="429739" cy="15890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98404" y="2030183"/>
            <a:ext cx="652743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Kollagen</a:t>
            </a:r>
            <a:r>
              <a:rPr lang="en-US" sz="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tollalari</a:t>
            </a:r>
            <a:endParaRPr lang="ru-RU" sz="5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99805" y="2395120"/>
            <a:ext cx="324036" cy="23303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99605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6814" y="632254"/>
            <a:ext cx="2657208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radikallari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gidrofob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mushak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mioglobin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0" y="624904"/>
            <a:ext cx="2049485" cy="1440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0" y="1944080"/>
            <a:ext cx="1884001" cy="11847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9605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6" y="1125431"/>
            <a:ext cx="1088761" cy="19442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6674" y="602211"/>
            <a:ext cx="5319335" cy="52322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disulfid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gidrofob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593" y="1260004"/>
            <a:ext cx="3281606" cy="18895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625" y="2945468"/>
            <a:ext cx="2993574" cy="189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68962" y="2520144"/>
            <a:ext cx="382771" cy="189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25156" y="2493464"/>
            <a:ext cx="46038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bog’</a:t>
            </a:r>
            <a:endParaRPr lang="ru-RU" sz="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46848" y="2090345"/>
            <a:ext cx="604885" cy="189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30743" y="2047775"/>
            <a:ext cx="60785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Disulfid</a:t>
            </a:r>
            <a:r>
              <a:rPr lang="en-US" sz="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bog’</a:t>
            </a:r>
            <a:endParaRPr lang="ru-RU" sz="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76799" y="1323273"/>
            <a:ext cx="604885" cy="189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34244" y="1305104"/>
            <a:ext cx="6495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Gidrofob</a:t>
            </a:r>
            <a:r>
              <a:rPr lang="en-US" sz="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bog’</a:t>
            </a:r>
            <a:endParaRPr lang="ru-RU" sz="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39565" y="1665136"/>
            <a:ext cx="604885" cy="1894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59423" y="1691063"/>
            <a:ext cx="6463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bog’</a:t>
            </a:r>
            <a:endParaRPr lang="ru-RU" sz="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9605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33" y="1440024"/>
            <a:ext cx="1656184" cy="1656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37220" y="618712"/>
            <a:ext cx="2842805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gidrofob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birikkan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sharoitiga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assotsatsiya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dissotsatsiya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" y="602809"/>
            <a:ext cx="1531681" cy="1260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1613" y="2412132"/>
            <a:ext cx="504056" cy="720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01" y="2340414"/>
            <a:ext cx="70884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endParaRPr lang="ru-RU" sz="7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9605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67969" y="491721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085" y="942573"/>
            <a:ext cx="460851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tuzilishlarining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xillari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4913" y="1918079"/>
            <a:ext cx="2088948" cy="954107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To‘rtlamchi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5727" y="1477189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208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avzuni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9625" y="564414"/>
            <a:ext cx="1908821" cy="293986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23541" y="49985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21" y="871015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0,35–0,37 nm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6882" y="1204255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Mioglobin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6881" y="1528291"/>
            <a:ext cx="5397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kovalent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qaraganda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kuchsiz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6882" y="1852327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6882" y="2176363"/>
            <a:ext cx="4851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strukturasi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spiral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6882" y="2532151"/>
            <a:ext cx="4680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4462" y="888906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76985" y="1219643"/>
            <a:ext cx="508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91993" y="1559069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9925" y="1867715"/>
            <a:ext cx="5082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5929" y="2212109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18582" y="2547539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5208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avzuni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4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10" grpId="0"/>
      <p:bldP spid="13" grpId="0"/>
      <p:bldP spid="14" grpId="0"/>
      <p:bldP spid="15" grpId="0"/>
      <p:bldP spid="16" grpId="0"/>
      <p:bldP spid="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5971" y="1077245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Oqsillarning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tarkibiy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qismi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8883" y="101083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883" y="1806909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813" y="1887766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Oqsillarning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tuzilishi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67969" y="491721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085" y="871283"/>
            <a:ext cx="46085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208" y="35868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avzuni</a:t>
            </a:r>
            <a:r>
              <a:rPr lang="en-US" sz="2400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05" y="1692052"/>
            <a:ext cx="1725449" cy="14401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41" y="1692052"/>
            <a:ext cx="1881780" cy="13910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6309" y="146683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44768" y="1466839"/>
            <a:ext cx="381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12426" y="1466839"/>
            <a:ext cx="962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Uchlamchi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62827" y="1464937"/>
            <a:ext cx="1040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To‘rtlamchi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67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0" grpId="0"/>
      <p:bldP spid="5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1" y="615837"/>
            <a:ext cx="910643" cy="1069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879" y="107876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dirty="0" smtClean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935968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665" y="1466156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665" y="2087361"/>
            <a:ext cx="5296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321985" y="2160104"/>
            <a:ext cx="288032" cy="108012"/>
          </a:xfrm>
          <a:prstGeom prst="rect">
            <a:avLst/>
          </a:prstGeom>
          <a:solidFill>
            <a:srgbClr val="A0F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696792" y="1800064"/>
            <a:ext cx="1478086" cy="1488490"/>
            <a:chOff x="539465" y="1079984"/>
            <a:chExt cx="2016224" cy="216010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81" y="1260004"/>
              <a:ext cx="1810488" cy="198008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539465" y="1079984"/>
              <a:ext cx="2016224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455789" y="1800064"/>
            <a:ext cx="288032" cy="472648"/>
          </a:xfrm>
          <a:prstGeom prst="rect">
            <a:avLst/>
          </a:prstGeom>
          <a:solidFill>
            <a:srgbClr val="FECD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95907" y="1980084"/>
            <a:ext cx="288032" cy="288032"/>
          </a:xfrm>
          <a:prstGeom prst="rect">
            <a:avLst/>
          </a:prstGeom>
          <a:solidFill>
            <a:srgbClr val="A0F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5529" y="1115988"/>
            <a:ext cx="288032" cy="1152128"/>
          </a:xfrm>
          <a:prstGeom prst="rect">
            <a:avLst/>
          </a:prstGeom>
          <a:solidFill>
            <a:srgbClr val="A0F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21" y="2351249"/>
            <a:ext cx="647936" cy="647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90" y="2355784"/>
            <a:ext cx="880574" cy="6018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7" y="2315109"/>
            <a:ext cx="684076" cy="6840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57" y="2336615"/>
            <a:ext cx="677203" cy="67720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63501" y="2268116"/>
            <a:ext cx="4266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676285" y="1548036"/>
            <a:ext cx="288032" cy="720080"/>
          </a:xfrm>
          <a:prstGeom prst="rect">
            <a:avLst/>
          </a:prstGeom>
          <a:solidFill>
            <a:srgbClr val="A0FF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35509" y="899964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50–54 %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02877" y="1751844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6,5–7,3 %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93812" y="1312558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21–23 %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337378" y="1569832"/>
            <a:ext cx="57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16 %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35293" y="1924113"/>
            <a:ext cx="57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0,5 %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55589" y="575223"/>
            <a:ext cx="2484276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/>
          </a:p>
        </p:txBody>
      </p:sp>
      <p:sp>
        <p:nvSpPr>
          <p:cNvPr id="26" name="object 2"/>
          <p:cNvSpPr txBox="1">
            <a:spLocks noGrp="1"/>
          </p:cNvSpPr>
          <p:nvPr>
            <p:ph type="title"/>
          </p:nvPr>
        </p:nvSpPr>
        <p:spPr>
          <a:xfrm>
            <a:off x="71413" y="94356"/>
            <a:ext cx="5562769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 smtClean="0"/>
              <a:t>O‘tilgan</a:t>
            </a:r>
            <a:r>
              <a:rPr lang="en-US" sz="2000" dirty="0" smtClean="0"/>
              <a:t> </a:t>
            </a:r>
            <a:r>
              <a:rPr lang="en-US" sz="2000" dirty="0" err="1" smtClean="0"/>
              <a:t>mavzuni</a:t>
            </a:r>
            <a:r>
              <a:rPr lang="en-US" sz="2000" dirty="0" smtClean="0"/>
              <a:t> </a:t>
            </a:r>
            <a:r>
              <a:rPr lang="en-US" sz="2000" dirty="0" err="1" smtClean="0"/>
              <a:t>mustahkamlash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03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94356"/>
            <a:ext cx="5562769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O‘tilgan</a:t>
            </a:r>
            <a:r>
              <a:rPr lang="en-US" sz="2000" dirty="0"/>
              <a:t> </a:t>
            </a:r>
            <a:r>
              <a:rPr lang="en-US" sz="2000" dirty="0" err="1"/>
              <a:t>mavzuni</a:t>
            </a:r>
            <a:r>
              <a:rPr lang="en-US" sz="2000" dirty="0"/>
              <a:t> </a:t>
            </a:r>
            <a:r>
              <a:rPr lang="en-US" sz="2000" dirty="0" err="1"/>
              <a:t>mustahkamlash</a:t>
            </a:r>
            <a:r>
              <a:rPr lang="en-US" sz="2000" dirty="0"/>
              <a:t> </a:t>
            </a:r>
            <a:endParaRPr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1" y="755948"/>
            <a:ext cx="4572508" cy="21442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529" y="2567181"/>
            <a:ext cx="324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3486" y="2563238"/>
            <a:ext cx="324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A50021"/>
                </a:solidFill>
              </a:rPr>
              <a:t>F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17588" y="2567181"/>
            <a:ext cx="324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761" y="2563237"/>
            <a:ext cx="324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825" y="2563236"/>
            <a:ext cx="324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69167" y="2567181"/>
            <a:ext cx="3240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94356"/>
            <a:ext cx="5562769" cy="32442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000" dirty="0" err="1"/>
              <a:t>O‘tilgan</a:t>
            </a:r>
            <a:r>
              <a:rPr lang="en-US" sz="2000" dirty="0"/>
              <a:t> </a:t>
            </a:r>
            <a:r>
              <a:rPr lang="en-US" sz="2000" dirty="0" err="1"/>
              <a:t>mavzuni</a:t>
            </a:r>
            <a:r>
              <a:rPr lang="en-US" sz="2000" dirty="0"/>
              <a:t> </a:t>
            </a:r>
            <a:r>
              <a:rPr lang="en-US" sz="2000" dirty="0" err="1"/>
              <a:t>mustahkamlash</a:t>
            </a:r>
            <a:r>
              <a:rPr lang="en-US" sz="2000" dirty="0"/>
              <a:t> </a:t>
            </a:r>
            <a:endParaRPr sz="20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067" y="888249"/>
            <a:ext cx="4710926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ta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9488" y="549695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11673" y="1461510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1920" y="1711661"/>
            <a:ext cx="2507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249 ta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1" y="2186265"/>
            <a:ext cx="4247877" cy="9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907617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6902" y="611932"/>
            <a:ext cx="4248175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1" y="1908076"/>
            <a:ext cx="2340260" cy="12825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81" y="1908076"/>
            <a:ext cx="1638052" cy="11881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94695" y="2992852"/>
            <a:ext cx="2016224" cy="1033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617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9" y="1976161"/>
            <a:ext cx="1600586" cy="1040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845" y="1944080"/>
            <a:ext cx="1608776" cy="1072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9" y="687991"/>
            <a:ext cx="1600586" cy="1048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5" y="608993"/>
            <a:ext cx="1644926" cy="1019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96929" y="1216562"/>
            <a:ext cx="1762021" cy="369332"/>
          </a:xfrm>
          <a:prstGeom prst="rect">
            <a:avLst/>
          </a:prstGeom>
          <a:solidFill>
            <a:srgbClr val="A5002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GEMOGLOBIN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1585894"/>
            <a:ext cx="1615244" cy="15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425" y="647936"/>
            <a:ext cx="2520280" cy="203132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polipeptid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zanjirida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navbatlanib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617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56" y="971972"/>
            <a:ext cx="282297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7" y="683940"/>
            <a:ext cx="2777218" cy="2088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9725" y="683940"/>
            <a:ext cx="274541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2075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0,35–0,37 nm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bo‘lsak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qoldig‘idan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makromolekulasi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o‘nlab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nanometrlarga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1613" y="2340124"/>
            <a:ext cx="50405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6537" y="2304120"/>
            <a:ext cx="6511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Peptid</a:t>
            </a:r>
            <a:r>
              <a:rPr lang="en-US" sz="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bog’i</a:t>
            </a:r>
            <a:endParaRPr lang="ru-RU" sz="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593" y="2556148"/>
            <a:ext cx="504056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29214" y="2520144"/>
            <a:ext cx="71045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Aminokislota</a:t>
            </a:r>
            <a:endParaRPr lang="ru-RU" sz="7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9605" y="4304"/>
            <a:ext cx="2340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Oqsil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155783</TotalTime>
  <Words>588</Words>
  <Application>Microsoft Office PowerPoint</Application>
  <PresentationFormat>Произвольный</PresentationFormat>
  <Paragraphs>108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Arial</vt:lpstr>
      <vt:lpstr>Calibri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 </vt:lpstr>
      <vt:lpstr>O‘tilgan mavzuni mustahkamlash </vt:lpstr>
      <vt:lpstr>O‘tilgan mavzuni 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1982</cp:revision>
  <dcterms:created xsi:type="dcterms:W3CDTF">2014-10-08T23:03:32Z</dcterms:created>
  <dcterms:modified xsi:type="dcterms:W3CDTF">2021-03-25T07:23:33Z</dcterms:modified>
</cp:coreProperties>
</file>