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32"/>
  </p:notesMasterIdLst>
  <p:sldIdLst>
    <p:sldId id="1356" r:id="rId11"/>
    <p:sldId id="1402" r:id="rId12"/>
    <p:sldId id="1481" r:id="rId13"/>
    <p:sldId id="1463" r:id="rId14"/>
    <p:sldId id="1484" r:id="rId15"/>
    <p:sldId id="262" r:id="rId16"/>
    <p:sldId id="1465" r:id="rId17"/>
    <p:sldId id="1414" r:id="rId18"/>
    <p:sldId id="1462" r:id="rId19"/>
    <p:sldId id="1466" r:id="rId20"/>
    <p:sldId id="1482" r:id="rId21"/>
    <p:sldId id="1467" r:id="rId22"/>
    <p:sldId id="1474" r:id="rId23"/>
    <p:sldId id="1480" r:id="rId24"/>
    <p:sldId id="1473" r:id="rId25"/>
    <p:sldId id="1468" r:id="rId26"/>
    <p:sldId id="1483" r:id="rId27"/>
    <p:sldId id="1425" r:id="rId28"/>
    <p:sldId id="1485" r:id="rId29"/>
    <p:sldId id="1486" r:id="rId30"/>
    <p:sldId id="1429" r:id="rId31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02"/>
            <p14:sldId id="1481"/>
            <p14:sldId id="1463"/>
            <p14:sldId id="1484"/>
            <p14:sldId id="262"/>
            <p14:sldId id="1465"/>
            <p14:sldId id="1414"/>
            <p14:sldId id="1462"/>
            <p14:sldId id="1466"/>
            <p14:sldId id="1482"/>
            <p14:sldId id="1467"/>
            <p14:sldId id="1474"/>
            <p14:sldId id="1480"/>
            <p14:sldId id="1473"/>
            <p14:sldId id="1468"/>
            <p14:sldId id="1483"/>
            <p14:sldId id="1425"/>
            <p14:sldId id="1485"/>
            <p14:sldId id="1486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A50021"/>
    <a:srgbClr val="006600"/>
    <a:srgbClr val="003300"/>
    <a:srgbClr val="FFFFFF"/>
    <a:srgbClr val="E1FFFF"/>
    <a:srgbClr val="FF0066"/>
    <a:srgbClr val="660033"/>
    <a:srgbClr val="C076C4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5491" autoAdjust="0"/>
  </p:normalViewPr>
  <p:slideViewPr>
    <p:cSldViewPr snapToObjects="1">
      <p:cViewPr varScale="1">
        <p:scale>
          <a:sx n="157" d="100"/>
          <a:sy n="157" d="100"/>
        </p:scale>
        <p:origin x="101" y="19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21" Type="http://schemas.openxmlformats.org/officeDocument/2006/relationships/slide" Target="slides/slide11.xml"/><Relationship Id="rId34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3/25/2021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475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578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3/25/2021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9" Type="http://schemas.openxmlformats.org/officeDocument/2006/relationships/slideLayout" Target="../slideLayouts/slideLayout559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54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Relationship Id="rId20" Type="http://schemas.openxmlformats.org/officeDocument/2006/relationships/slideLayout" Target="../slideLayouts/slideLayout550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10" Type="http://schemas.openxmlformats.org/officeDocument/2006/relationships/slideLayout" Target="../slideLayouts/slideLayout540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9" Type="http://schemas.openxmlformats.org/officeDocument/2006/relationships/slideLayout" Target="../slideLayouts/slideLayout96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10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53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14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Relationship Id="rId20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9" Type="http://schemas.openxmlformats.org/officeDocument/2006/relationships/slideLayout" Target="../slideLayouts/slideLayout211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0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Relationship Id="rId20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10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9" Type="http://schemas.openxmlformats.org/officeDocument/2006/relationships/slideLayout" Target="../slideLayouts/slideLayout269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25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Relationship Id="rId20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10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9" Type="http://schemas.openxmlformats.org/officeDocument/2006/relationships/slideLayout" Target="../slideLayouts/slideLayout327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1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Relationship Id="rId20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10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9" Type="http://schemas.openxmlformats.org/officeDocument/2006/relationships/slideLayout" Target="../slideLayouts/slideLayout385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37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Relationship Id="rId20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10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9" Type="http://schemas.openxmlformats.org/officeDocument/2006/relationships/slideLayout" Target="../slideLayouts/slideLayout443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3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Relationship Id="rId20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10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9" Type="http://schemas.openxmlformats.org/officeDocument/2006/relationships/slideLayout" Target="../slideLayouts/slideLayout501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61" Type="http://schemas.openxmlformats.org/officeDocument/2006/relationships/hyperlink" Target="https://www.linkedin.com/" TargetMode="External"/><Relationship Id="rId19" Type="http://schemas.openxmlformats.org/officeDocument/2006/relationships/slideLayout" Target="../slideLayouts/slideLayout49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Relationship Id="rId20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10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6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6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6.jp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l="14000" t="67000" r="30000" b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57413" y="275685"/>
            <a:ext cx="3154459" cy="507168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73108" y="1166051"/>
            <a:ext cx="4608512" cy="752749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/>
            <a:r>
              <a:rPr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91862" y="1152111"/>
            <a:ext cx="343665" cy="84291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8" name="object 8">
            <a:extLst>
              <a:ext uri="{FF2B5EF4-FFF2-40B4-BE49-F238E27FC236}">
                <a16:creationId xmlns:a16="http://schemas.microsoft.com/office/drawing/2014/main" id="{AC307203-EAD9-4135-A343-1ED05DD6491A}"/>
              </a:ext>
            </a:extLst>
          </p:cNvPr>
          <p:cNvSpPr/>
          <p:nvPr/>
        </p:nvSpPr>
        <p:spPr>
          <a:xfrm>
            <a:off x="439869" y="322335"/>
            <a:ext cx="395658" cy="394391"/>
          </a:xfrm>
          <a:custGeom>
            <a:avLst/>
            <a:gdLst/>
            <a:ahLst/>
            <a:cxnLst/>
            <a:rect l="l" t="t" r="r" b="b"/>
            <a:pathLst>
              <a:path w="396240" h="394970">
                <a:moveTo>
                  <a:pt x="65938" y="0"/>
                </a:moveTo>
                <a:lnTo>
                  <a:pt x="0" y="0"/>
                </a:lnTo>
                <a:lnTo>
                  <a:pt x="0" y="33020"/>
                </a:lnTo>
                <a:lnTo>
                  <a:pt x="0" y="361950"/>
                </a:lnTo>
                <a:lnTo>
                  <a:pt x="0" y="394970"/>
                </a:lnTo>
                <a:lnTo>
                  <a:pt x="65938" y="394970"/>
                </a:lnTo>
                <a:lnTo>
                  <a:pt x="65938" y="361950"/>
                </a:lnTo>
                <a:lnTo>
                  <a:pt x="32969" y="361950"/>
                </a:lnTo>
                <a:lnTo>
                  <a:pt x="32969" y="33020"/>
                </a:lnTo>
                <a:lnTo>
                  <a:pt x="65938" y="33020"/>
                </a:lnTo>
                <a:lnTo>
                  <a:pt x="65938" y="0"/>
                </a:lnTo>
                <a:close/>
              </a:path>
              <a:path w="396240" h="394970">
                <a:moveTo>
                  <a:pt x="296710" y="65366"/>
                </a:moveTo>
                <a:lnTo>
                  <a:pt x="98907" y="65366"/>
                </a:lnTo>
                <a:lnTo>
                  <a:pt x="98907" y="96126"/>
                </a:lnTo>
                <a:lnTo>
                  <a:pt x="184454" y="197243"/>
                </a:lnTo>
                <a:lnTo>
                  <a:pt x="98907" y="298361"/>
                </a:lnTo>
                <a:lnTo>
                  <a:pt x="98907" y="329120"/>
                </a:lnTo>
                <a:lnTo>
                  <a:pt x="296710" y="329120"/>
                </a:lnTo>
                <a:lnTo>
                  <a:pt x="296710" y="263182"/>
                </a:lnTo>
                <a:lnTo>
                  <a:pt x="263740" y="263182"/>
                </a:lnTo>
                <a:lnTo>
                  <a:pt x="263740" y="296151"/>
                </a:lnTo>
                <a:lnTo>
                  <a:pt x="143954" y="296151"/>
                </a:lnTo>
                <a:lnTo>
                  <a:pt x="227647" y="197243"/>
                </a:lnTo>
                <a:lnTo>
                  <a:pt x="143954" y="98336"/>
                </a:lnTo>
                <a:lnTo>
                  <a:pt x="263740" y="98336"/>
                </a:lnTo>
                <a:lnTo>
                  <a:pt x="263740" y="131305"/>
                </a:lnTo>
                <a:lnTo>
                  <a:pt x="296710" y="131305"/>
                </a:lnTo>
                <a:lnTo>
                  <a:pt x="296710" y="65366"/>
                </a:lnTo>
                <a:close/>
              </a:path>
              <a:path w="396240" h="394970">
                <a:moveTo>
                  <a:pt x="395617" y="0"/>
                </a:moveTo>
                <a:lnTo>
                  <a:pt x="329679" y="0"/>
                </a:lnTo>
                <a:lnTo>
                  <a:pt x="329679" y="33020"/>
                </a:lnTo>
                <a:lnTo>
                  <a:pt x="362648" y="33020"/>
                </a:lnTo>
                <a:lnTo>
                  <a:pt x="362648" y="361950"/>
                </a:lnTo>
                <a:lnTo>
                  <a:pt x="329679" y="361950"/>
                </a:lnTo>
                <a:lnTo>
                  <a:pt x="329679" y="394970"/>
                </a:lnTo>
                <a:lnTo>
                  <a:pt x="395617" y="394970"/>
                </a:lnTo>
                <a:lnTo>
                  <a:pt x="395617" y="361950"/>
                </a:lnTo>
                <a:lnTo>
                  <a:pt x="395617" y="33020"/>
                </a:lnTo>
                <a:lnTo>
                  <a:pt x="395617" y="0"/>
                </a:lnTo>
                <a:close/>
              </a:path>
            </a:pathLst>
          </a:custGeom>
          <a:solidFill>
            <a:srgbClr val="00AFEF"/>
          </a:solidFill>
        </p:spPr>
        <p:txBody>
          <a:bodyPr wrap="square" lIns="0" tIns="0" rIns="0" bIns="0" rtlCol="0"/>
          <a:lstStyle/>
          <a:p>
            <a:endParaRPr sz="1132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99905" y="227770"/>
            <a:ext cx="9001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99906" y="227770"/>
            <a:ext cx="900100" cy="55508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571914" y="286129"/>
            <a:ext cx="828091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uz-Cyrl-UZ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247" b="1" spc="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247" dirty="0">
              <a:latin typeface="Arial"/>
              <a:cs typeface="Arial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78743" y="176838"/>
            <a:ext cx="685384" cy="685384"/>
            <a:chOff x="608994" y="708185"/>
            <a:chExt cx="518351" cy="518351"/>
          </a:xfrm>
        </p:grpSpPr>
        <p:sp>
          <p:nvSpPr>
            <p:cNvPr id="25" name="Oval 21"/>
            <p:cNvSpPr>
              <a:spLocks noChangeArrowheads="1"/>
            </p:cNvSpPr>
            <p:nvPr/>
          </p:nvSpPr>
          <p:spPr bwMode="auto">
            <a:xfrm>
              <a:off x="608994" y="708185"/>
              <a:ext cx="518351" cy="518351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6" name="Freeform 24"/>
            <p:cNvSpPr>
              <a:spLocks noEditPoints="1"/>
            </p:cNvSpPr>
            <p:nvPr/>
          </p:nvSpPr>
          <p:spPr bwMode="auto">
            <a:xfrm>
              <a:off x="733002" y="824246"/>
              <a:ext cx="270336" cy="286848"/>
            </a:xfrm>
            <a:custGeom>
              <a:avLst/>
              <a:gdLst>
                <a:gd name="T0" fmla="*/ 368 w 554"/>
                <a:gd name="T1" fmla="*/ 128 h 588"/>
                <a:gd name="T2" fmla="*/ 390 w 554"/>
                <a:gd name="T3" fmla="*/ 69 h 588"/>
                <a:gd name="T4" fmla="*/ 397 w 554"/>
                <a:gd name="T5" fmla="*/ 7 h 588"/>
                <a:gd name="T6" fmla="*/ 157 w 554"/>
                <a:gd name="T7" fmla="*/ 0 h 588"/>
                <a:gd name="T8" fmla="*/ 150 w 554"/>
                <a:gd name="T9" fmla="*/ 62 h 588"/>
                <a:gd name="T10" fmla="*/ 186 w 554"/>
                <a:gd name="T11" fmla="*/ 69 h 588"/>
                <a:gd name="T12" fmla="*/ 24 w 554"/>
                <a:gd name="T13" fmla="*/ 459 h 588"/>
                <a:gd name="T14" fmla="*/ 70 w 554"/>
                <a:gd name="T15" fmla="*/ 588 h 588"/>
                <a:gd name="T16" fmla="*/ 540 w 554"/>
                <a:gd name="T17" fmla="*/ 564 h 588"/>
                <a:gd name="T18" fmla="*/ 164 w 554"/>
                <a:gd name="T19" fmla="*/ 14 h 588"/>
                <a:gd name="T20" fmla="*/ 383 w 554"/>
                <a:gd name="T21" fmla="*/ 55 h 588"/>
                <a:gd name="T22" fmla="*/ 193 w 554"/>
                <a:gd name="T23" fmla="*/ 55 h 588"/>
                <a:gd name="T24" fmla="*/ 164 w 554"/>
                <a:gd name="T25" fmla="*/ 14 h 588"/>
                <a:gd name="T26" fmla="*/ 484 w 554"/>
                <a:gd name="T27" fmla="*/ 574 h 588"/>
                <a:gd name="T28" fmla="*/ 26 w 554"/>
                <a:gd name="T29" fmla="*/ 557 h 588"/>
                <a:gd name="T30" fmla="*/ 199 w 554"/>
                <a:gd name="T31" fmla="*/ 133 h 588"/>
                <a:gd name="T32" fmla="*/ 200 w 554"/>
                <a:gd name="T33" fmla="*/ 69 h 588"/>
                <a:gd name="T34" fmla="*/ 354 w 554"/>
                <a:gd name="T35" fmla="*/ 129 h 588"/>
                <a:gd name="T36" fmla="*/ 517 w 554"/>
                <a:gd name="T37" fmla="*/ 464 h 588"/>
                <a:gd name="T38" fmla="*/ 421 w 554"/>
                <a:gd name="T39" fmla="*/ 332 h 588"/>
                <a:gd name="T40" fmla="*/ 421 w 554"/>
                <a:gd name="T41" fmla="*/ 331 h 588"/>
                <a:gd name="T42" fmla="*/ 420 w 554"/>
                <a:gd name="T43" fmla="*/ 330 h 588"/>
                <a:gd name="T44" fmla="*/ 419 w 554"/>
                <a:gd name="T45" fmla="*/ 329 h 588"/>
                <a:gd name="T46" fmla="*/ 418 w 554"/>
                <a:gd name="T47" fmla="*/ 328 h 588"/>
                <a:gd name="T48" fmla="*/ 417 w 554"/>
                <a:gd name="T49" fmla="*/ 327 h 588"/>
                <a:gd name="T50" fmla="*/ 413 w 554"/>
                <a:gd name="T51" fmla="*/ 327 h 588"/>
                <a:gd name="T52" fmla="*/ 277 w 554"/>
                <a:gd name="T53" fmla="*/ 226 h 588"/>
                <a:gd name="T54" fmla="*/ 144 w 554"/>
                <a:gd name="T55" fmla="*/ 327 h 588"/>
                <a:gd name="T56" fmla="*/ 133 w 554"/>
                <a:gd name="T57" fmla="*/ 330 h 588"/>
                <a:gd name="T58" fmla="*/ 133 w 554"/>
                <a:gd name="T59" fmla="*/ 332 h 588"/>
                <a:gd name="T60" fmla="*/ 277 w 554"/>
                <a:gd name="T61" fmla="*/ 527 h 588"/>
                <a:gd name="T62" fmla="*/ 421 w 554"/>
                <a:gd name="T63" fmla="*/ 332 h 588"/>
                <a:gd name="T64" fmla="*/ 277 w 554"/>
                <a:gd name="T65" fmla="*/ 240 h 588"/>
                <a:gd name="T66" fmla="*/ 280 w 554"/>
                <a:gd name="T67" fmla="*/ 404 h 588"/>
                <a:gd name="T68" fmla="*/ 277 w 554"/>
                <a:gd name="T69" fmla="*/ 240 h 588"/>
                <a:gd name="T70" fmla="*/ 145 w 554"/>
                <a:gd name="T71" fmla="*/ 341 h 588"/>
                <a:gd name="T72" fmla="*/ 249 w 554"/>
                <a:gd name="T73" fmla="*/ 506 h 588"/>
                <a:gd name="T74" fmla="*/ 140 w 554"/>
                <a:gd name="T75" fmla="*/ 376 h 588"/>
                <a:gd name="T76" fmla="*/ 263 w 554"/>
                <a:gd name="T77" fmla="*/ 513 h 588"/>
                <a:gd name="T78" fmla="*/ 409 w 554"/>
                <a:gd name="T79" fmla="*/ 341 h 588"/>
                <a:gd name="T80" fmla="*/ 277 w 554"/>
                <a:gd name="T81" fmla="*/ 513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554" h="588">
                  <a:moveTo>
                    <a:pt x="530" y="458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368" y="69"/>
                    <a:pt x="368" y="69"/>
                    <a:pt x="368" y="69"/>
                  </a:cubicBezTo>
                  <a:cubicBezTo>
                    <a:pt x="390" y="69"/>
                    <a:pt x="390" y="69"/>
                    <a:pt x="390" y="69"/>
                  </a:cubicBezTo>
                  <a:cubicBezTo>
                    <a:pt x="393" y="69"/>
                    <a:pt x="397" y="66"/>
                    <a:pt x="397" y="62"/>
                  </a:cubicBezTo>
                  <a:cubicBezTo>
                    <a:pt x="397" y="7"/>
                    <a:pt x="397" y="7"/>
                    <a:pt x="397" y="7"/>
                  </a:cubicBezTo>
                  <a:cubicBezTo>
                    <a:pt x="397" y="3"/>
                    <a:pt x="393" y="0"/>
                    <a:pt x="390" y="0"/>
                  </a:cubicBezTo>
                  <a:cubicBezTo>
                    <a:pt x="157" y="0"/>
                    <a:pt x="157" y="0"/>
                    <a:pt x="157" y="0"/>
                  </a:cubicBezTo>
                  <a:cubicBezTo>
                    <a:pt x="154" y="0"/>
                    <a:pt x="150" y="3"/>
                    <a:pt x="150" y="7"/>
                  </a:cubicBezTo>
                  <a:cubicBezTo>
                    <a:pt x="150" y="62"/>
                    <a:pt x="150" y="62"/>
                    <a:pt x="150" y="62"/>
                  </a:cubicBezTo>
                  <a:cubicBezTo>
                    <a:pt x="150" y="66"/>
                    <a:pt x="154" y="69"/>
                    <a:pt x="157" y="69"/>
                  </a:cubicBezTo>
                  <a:cubicBezTo>
                    <a:pt x="186" y="69"/>
                    <a:pt x="186" y="69"/>
                    <a:pt x="186" y="69"/>
                  </a:cubicBezTo>
                  <a:cubicBezTo>
                    <a:pt x="186" y="128"/>
                    <a:pt x="186" y="128"/>
                    <a:pt x="186" y="128"/>
                  </a:cubicBezTo>
                  <a:cubicBezTo>
                    <a:pt x="24" y="459"/>
                    <a:pt x="24" y="459"/>
                    <a:pt x="24" y="459"/>
                  </a:cubicBezTo>
                  <a:cubicBezTo>
                    <a:pt x="3" y="507"/>
                    <a:pt x="0" y="543"/>
                    <a:pt x="14" y="564"/>
                  </a:cubicBezTo>
                  <a:cubicBezTo>
                    <a:pt x="25" y="580"/>
                    <a:pt x="43" y="588"/>
                    <a:pt x="70" y="588"/>
                  </a:cubicBezTo>
                  <a:cubicBezTo>
                    <a:pt x="484" y="588"/>
                    <a:pt x="484" y="588"/>
                    <a:pt x="484" y="588"/>
                  </a:cubicBezTo>
                  <a:cubicBezTo>
                    <a:pt x="511" y="588"/>
                    <a:pt x="529" y="580"/>
                    <a:pt x="540" y="564"/>
                  </a:cubicBezTo>
                  <a:cubicBezTo>
                    <a:pt x="554" y="543"/>
                    <a:pt x="551" y="507"/>
                    <a:pt x="530" y="458"/>
                  </a:cubicBezTo>
                  <a:close/>
                  <a:moveTo>
                    <a:pt x="164" y="14"/>
                  </a:moveTo>
                  <a:cubicBezTo>
                    <a:pt x="383" y="14"/>
                    <a:pt x="383" y="14"/>
                    <a:pt x="383" y="14"/>
                  </a:cubicBezTo>
                  <a:cubicBezTo>
                    <a:pt x="383" y="55"/>
                    <a:pt x="383" y="55"/>
                    <a:pt x="383" y="55"/>
                  </a:cubicBezTo>
                  <a:cubicBezTo>
                    <a:pt x="361" y="55"/>
                    <a:pt x="361" y="55"/>
                    <a:pt x="361" y="55"/>
                  </a:cubicBezTo>
                  <a:cubicBezTo>
                    <a:pt x="193" y="55"/>
                    <a:pt x="193" y="55"/>
                    <a:pt x="193" y="55"/>
                  </a:cubicBezTo>
                  <a:cubicBezTo>
                    <a:pt x="164" y="55"/>
                    <a:pt x="164" y="55"/>
                    <a:pt x="164" y="55"/>
                  </a:cubicBezTo>
                  <a:lnTo>
                    <a:pt x="164" y="14"/>
                  </a:lnTo>
                  <a:close/>
                  <a:moveTo>
                    <a:pt x="528" y="557"/>
                  </a:moveTo>
                  <a:cubicBezTo>
                    <a:pt x="520" y="568"/>
                    <a:pt x="506" y="574"/>
                    <a:pt x="484" y="574"/>
                  </a:cubicBezTo>
                  <a:cubicBezTo>
                    <a:pt x="70" y="574"/>
                    <a:pt x="70" y="574"/>
                    <a:pt x="70" y="574"/>
                  </a:cubicBezTo>
                  <a:cubicBezTo>
                    <a:pt x="48" y="574"/>
                    <a:pt x="33" y="568"/>
                    <a:pt x="26" y="557"/>
                  </a:cubicBezTo>
                  <a:cubicBezTo>
                    <a:pt x="15" y="539"/>
                    <a:pt x="18" y="507"/>
                    <a:pt x="37" y="465"/>
                  </a:cubicBezTo>
                  <a:cubicBezTo>
                    <a:pt x="199" y="133"/>
                    <a:pt x="199" y="133"/>
                    <a:pt x="199" y="133"/>
                  </a:cubicBezTo>
                  <a:cubicBezTo>
                    <a:pt x="200" y="132"/>
                    <a:pt x="200" y="131"/>
                    <a:pt x="200" y="129"/>
                  </a:cubicBezTo>
                  <a:cubicBezTo>
                    <a:pt x="200" y="69"/>
                    <a:pt x="200" y="69"/>
                    <a:pt x="200" y="69"/>
                  </a:cubicBezTo>
                  <a:cubicBezTo>
                    <a:pt x="354" y="69"/>
                    <a:pt x="354" y="69"/>
                    <a:pt x="354" y="69"/>
                  </a:cubicBezTo>
                  <a:cubicBezTo>
                    <a:pt x="354" y="129"/>
                    <a:pt x="354" y="129"/>
                    <a:pt x="354" y="129"/>
                  </a:cubicBezTo>
                  <a:cubicBezTo>
                    <a:pt x="354" y="131"/>
                    <a:pt x="354" y="132"/>
                    <a:pt x="354" y="133"/>
                  </a:cubicBezTo>
                  <a:cubicBezTo>
                    <a:pt x="517" y="464"/>
                    <a:pt x="517" y="464"/>
                    <a:pt x="517" y="464"/>
                  </a:cubicBezTo>
                  <a:cubicBezTo>
                    <a:pt x="536" y="507"/>
                    <a:pt x="539" y="539"/>
                    <a:pt x="528" y="557"/>
                  </a:cubicBezTo>
                  <a:close/>
                  <a:moveTo>
                    <a:pt x="421" y="332"/>
                  </a:moveTo>
                  <a:cubicBezTo>
                    <a:pt x="421" y="332"/>
                    <a:pt x="421" y="332"/>
                    <a:pt x="421" y="332"/>
                  </a:cubicBezTo>
                  <a:cubicBezTo>
                    <a:pt x="421" y="331"/>
                    <a:pt x="421" y="331"/>
                    <a:pt x="421" y="331"/>
                  </a:cubicBezTo>
                  <a:cubicBezTo>
                    <a:pt x="421" y="331"/>
                    <a:pt x="420" y="331"/>
                    <a:pt x="420" y="330"/>
                  </a:cubicBezTo>
                  <a:cubicBezTo>
                    <a:pt x="420" y="330"/>
                    <a:pt x="420" y="330"/>
                    <a:pt x="420" y="330"/>
                  </a:cubicBezTo>
                  <a:cubicBezTo>
                    <a:pt x="420" y="330"/>
                    <a:pt x="420" y="329"/>
                    <a:pt x="420" y="329"/>
                  </a:cubicBezTo>
                  <a:cubicBezTo>
                    <a:pt x="419" y="329"/>
                    <a:pt x="419" y="329"/>
                    <a:pt x="419" y="329"/>
                  </a:cubicBezTo>
                  <a:cubicBezTo>
                    <a:pt x="419" y="329"/>
                    <a:pt x="419" y="328"/>
                    <a:pt x="419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8" y="328"/>
                    <a:pt x="418" y="328"/>
                    <a:pt x="418" y="328"/>
                  </a:cubicBezTo>
                  <a:cubicBezTo>
                    <a:pt x="417" y="327"/>
                    <a:pt x="417" y="327"/>
                    <a:pt x="417" y="327"/>
                  </a:cubicBezTo>
                  <a:cubicBezTo>
                    <a:pt x="417" y="327"/>
                    <a:pt x="416" y="327"/>
                    <a:pt x="416" y="327"/>
                  </a:cubicBezTo>
                  <a:cubicBezTo>
                    <a:pt x="415" y="327"/>
                    <a:pt x="414" y="327"/>
                    <a:pt x="413" y="327"/>
                  </a:cubicBezTo>
                  <a:cubicBezTo>
                    <a:pt x="390" y="329"/>
                    <a:pt x="368" y="335"/>
                    <a:pt x="348" y="345"/>
                  </a:cubicBezTo>
                  <a:cubicBezTo>
                    <a:pt x="333" y="277"/>
                    <a:pt x="293" y="226"/>
                    <a:pt x="277" y="226"/>
                  </a:cubicBezTo>
                  <a:cubicBezTo>
                    <a:pt x="262" y="226"/>
                    <a:pt x="215" y="271"/>
                    <a:pt x="204" y="341"/>
                  </a:cubicBezTo>
                  <a:cubicBezTo>
                    <a:pt x="185" y="333"/>
                    <a:pt x="165" y="328"/>
                    <a:pt x="144" y="327"/>
                  </a:cubicBezTo>
                  <a:cubicBezTo>
                    <a:pt x="144" y="326"/>
                    <a:pt x="143" y="326"/>
                    <a:pt x="142" y="325"/>
                  </a:cubicBezTo>
                  <a:cubicBezTo>
                    <a:pt x="138" y="324"/>
                    <a:pt x="134" y="326"/>
                    <a:pt x="133" y="330"/>
                  </a:cubicBezTo>
                  <a:cubicBezTo>
                    <a:pt x="133" y="330"/>
                    <a:pt x="133" y="331"/>
                    <a:pt x="133" y="331"/>
                  </a:cubicBezTo>
                  <a:cubicBezTo>
                    <a:pt x="133" y="332"/>
                    <a:pt x="133" y="332"/>
                    <a:pt x="133" y="332"/>
                  </a:cubicBezTo>
                  <a:cubicBezTo>
                    <a:pt x="128" y="346"/>
                    <a:pt x="126" y="361"/>
                    <a:pt x="126" y="376"/>
                  </a:cubicBezTo>
                  <a:cubicBezTo>
                    <a:pt x="126" y="460"/>
                    <a:pt x="194" y="527"/>
                    <a:pt x="277" y="527"/>
                  </a:cubicBezTo>
                  <a:cubicBezTo>
                    <a:pt x="360" y="527"/>
                    <a:pt x="428" y="460"/>
                    <a:pt x="428" y="376"/>
                  </a:cubicBezTo>
                  <a:cubicBezTo>
                    <a:pt x="428" y="361"/>
                    <a:pt x="425" y="346"/>
                    <a:pt x="421" y="332"/>
                  </a:cubicBezTo>
                  <a:cubicBezTo>
                    <a:pt x="421" y="332"/>
                    <a:pt x="421" y="332"/>
                    <a:pt x="421" y="332"/>
                  </a:cubicBezTo>
                  <a:close/>
                  <a:moveTo>
                    <a:pt x="277" y="240"/>
                  </a:moveTo>
                  <a:cubicBezTo>
                    <a:pt x="285" y="243"/>
                    <a:pt x="322" y="285"/>
                    <a:pt x="335" y="352"/>
                  </a:cubicBezTo>
                  <a:cubicBezTo>
                    <a:pt x="314" y="365"/>
                    <a:pt x="295" y="383"/>
                    <a:pt x="280" y="404"/>
                  </a:cubicBezTo>
                  <a:cubicBezTo>
                    <a:pt x="264" y="380"/>
                    <a:pt x="242" y="361"/>
                    <a:pt x="217" y="348"/>
                  </a:cubicBezTo>
                  <a:cubicBezTo>
                    <a:pt x="226" y="282"/>
                    <a:pt x="268" y="242"/>
                    <a:pt x="277" y="240"/>
                  </a:cubicBezTo>
                  <a:close/>
                  <a:moveTo>
                    <a:pt x="140" y="376"/>
                  </a:moveTo>
                  <a:cubicBezTo>
                    <a:pt x="140" y="364"/>
                    <a:pt x="142" y="352"/>
                    <a:pt x="145" y="341"/>
                  </a:cubicBezTo>
                  <a:cubicBezTo>
                    <a:pt x="197" y="345"/>
                    <a:pt x="244" y="373"/>
                    <a:pt x="272" y="417"/>
                  </a:cubicBezTo>
                  <a:cubicBezTo>
                    <a:pt x="257" y="444"/>
                    <a:pt x="249" y="474"/>
                    <a:pt x="249" y="506"/>
                  </a:cubicBezTo>
                  <a:cubicBezTo>
                    <a:pt x="249" y="507"/>
                    <a:pt x="249" y="509"/>
                    <a:pt x="249" y="510"/>
                  </a:cubicBezTo>
                  <a:cubicBezTo>
                    <a:pt x="187" y="497"/>
                    <a:pt x="140" y="442"/>
                    <a:pt x="140" y="376"/>
                  </a:cubicBezTo>
                  <a:close/>
                  <a:moveTo>
                    <a:pt x="277" y="513"/>
                  </a:moveTo>
                  <a:cubicBezTo>
                    <a:pt x="272" y="513"/>
                    <a:pt x="267" y="513"/>
                    <a:pt x="263" y="513"/>
                  </a:cubicBezTo>
                  <a:cubicBezTo>
                    <a:pt x="263" y="510"/>
                    <a:pt x="263" y="508"/>
                    <a:pt x="263" y="506"/>
                  </a:cubicBezTo>
                  <a:cubicBezTo>
                    <a:pt x="263" y="422"/>
                    <a:pt x="326" y="351"/>
                    <a:pt x="409" y="341"/>
                  </a:cubicBezTo>
                  <a:cubicBezTo>
                    <a:pt x="412" y="353"/>
                    <a:pt x="414" y="365"/>
                    <a:pt x="414" y="376"/>
                  </a:cubicBezTo>
                  <a:cubicBezTo>
                    <a:pt x="414" y="452"/>
                    <a:pt x="352" y="513"/>
                    <a:pt x="277" y="513"/>
                  </a:cubicBez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7837" y="2046085"/>
            <a:ext cx="1769478" cy="10617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Прямоугольник 23"/>
          <p:cNvSpPr/>
          <p:nvPr/>
        </p:nvSpPr>
        <p:spPr>
          <a:xfrm>
            <a:off x="2629034" y="2916188"/>
            <a:ext cx="773439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91861" y="2237076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593929"/>
            <a:ext cx="5496554" cy="738664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7800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Aminokislotalardan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ba’zilarining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5-7 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sharchalar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qonuniyat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33" y="1548036"/>
            <a:ext cx="1716349" cy="144340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09" y="1434468"/>
            <a:ext cx="1964643" cy="106663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7637" y="2174386"/>
            <a:ext cx="1920055" cy="81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27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618" y="2570324"/>
            <a:ext cx="518356" cy="5183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66759" y="575928"/>
            <a:ext cx="3005951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molekulasining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tuzilishini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grpSp>
        <p:nvGrpSpPr>
          <p:cNvPr id="7" name="Группа 6"/>
          <p:cNvGrpSpPr/>
          <p:nvPr/>
        </p:nvGrpSpPr>
        <p:grpSpPr>
          <a:xfrm>
            <a:off x="539464" y="1048602"/>
            <a:ext cx="4582153" cy="1999607"/>
            <a:chOff x="755488" y="1043980"/>
            <a:chExt cx="4068952" cy="1999607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5488" y="1043980"/>
              <a:ext cx="4068952" cy="1999607"/>
            </a:xfrm>
            <a:prstGeom prst="rect">
              <a:avLst/>
            </a:prstGeom>
          </p:spPr>
        </p:pic>
        <p:sp>
          <p:nvSpPr>
            <p:cNvPr id="6" name="Прямоугольник 5"/>
            <p:cNvSpPr/>
            <p:nvPr/>
          </p:nvSpPr>
          <p:spPr>
            <a:xfrm>
              <a:off x="755489" y="1043980"/>
              <a:ext cx="828092" cy="216024"/>
            </a:xfrm>
            <a:prstGeom prst="rect">
              <a:avLst/>
            </a:prstGeom>
            <a:solidFill>
              <a:srgbClr val="E1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799605" y="1043980"/>
              <a:ext cx="2772308" cy="216024"/>
            </a:xfrm>
            <a:prstGeom prst="rect">
              <a:avLst/>
            </a:prstGeom>
            <a:solidFill>
              <a:srgbClr val="E1FF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0" name="Прямоугольник 9"/>
          <p:cNvSpPr/>
          <p:nvPr/>
        </p:nvSpPr>
        <p:spPr>
          <a:xfrm>
            <a:off x="773323" y="1025809"/>
            <a:ext cx="76655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endParaRPr lang="ru-RU" sz="105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57867" y="1048602"/>
            <a:ext cx="777777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endParaRPr lang="ru-RU" sz="105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658222" y="1031364"/>
            <a:ext cx="816249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endParaRPr lang="ru-RU" sz="105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759241" y="1031364"/>
            <a:ext cx="840295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endParaRPr lang="ru-RU" sz="1050" dirty="0"/>
          </a:p>
        </p:txBody>
      </p:sp>
    </p:spTree>
    <p:extLst>
      <p:ext uri="{BB962C8B-B14F-4D97-AF65-F5344CB8AC3E}">
        <p14:creationId xmlns:p14="http://schemas.microsoft.com/office/powerpoint/2010/main" val="226402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755948"/>
            <a:ext cx="2880320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oddiysi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iboratdir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785" y="597496"/>
            <a:ext cx="2042009" cy="253471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07817" y="597496"/>
            <a:ext cx="1512168" cy="2304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563801" y="1224000"/>
            <a:ext cx="779173" cy="23046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426722" y="1888788"/>
            <a:ext cx="1189307" cy="43767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3347777" y="2952192"/>
            <a:ext cx="1692188" cy="1800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539275" y="1179076"/>
            <a:ext cx="760385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Aminoguruh</a:t>
            </a:r>
            <a:r>
              <a:rPr lang="en-US" sz="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417170" y="1908076"/>
            <a:ext cx="910827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80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18220" y="719944"/>
            <a:ext cx="2844316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Spiral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zich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buralgan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NH-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o‘ramdagi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CO-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485" y="586929"/>
            <a:ext cx="1836204" cy="2568284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99605" y="1656048"/>
            <a:ext cx="828092" cy="93610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549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11"/>
          <p:cNvGrpSpPr/>
          <p:nvPr/>
        </p:nvGrpSpPr>
        <p:grpSpPr>
          <a:xfrm>
            <a:off x="3167757" y="647936"/>
            <a:ext cx="2516624" cy="2457891"/>
            <a:chOff x="3383781" y="791952"/>
            <a:chExt cx="2300600" cy="2313875"/>
          </a:xfrm>
        </p:grpSpPr>
        <p:grpSp>
          <p:nvGrpSpPr>
            <p:cNvPr id="11" name="Группа 10"/>
            <p:cNvGrpSpPr/>
            <p:nvPr/>
          </p:nvGrpSpPr>
          <p:grpSpPr>
            <a:xfrm>
              <a:off x="3383781" y="791952"/>
              <a:ext cx="2300600" cy="2313875"/>
              <a:chOff x="3383781" y="791952"/>
              <a:chExt cx="2300600" cy="2313875"/>
            </a:xfrm>
          </p:grpSpPr>
          <p:grpSp>
            <p:nvGrpSpPr>
              <p:cNvPr id="6" name="Группа 5"/>
              <p:cNvGrpSpPr/>
              <p:nvPr/>
            </p:nvGrpSpPr>
            <p:grpSpPr>
              <a:xfrm>
                <a:off x="3383781" y="791952"/>
                <a:ext cx="2300600" cy="2313875"/>
                <a:chOff x="3671813" y="1043981"/>
                <a:chExt cx="2012568" cy="2061846"/>
              </a:xfrm>
            </p:grpSpPr>
            <p:pic>
              <p:nvPicPr>
                <p:cNvPr id="4" name="Рисунок 3"/>
                <p:cNvPicPr>
                  <a:picLocks noChangeAspect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43820" y="1043981"/>
                  <a:ext cx="1940561" cy="2061846"/>
                </a:xfrm>
                <a:prstGeom prst="rect">
                  <a:avLst/>
                </a:prstGeom>
              </p:spPr>
            </p:pic>
            <p:sp>
              <p:nvSpPr>
                <p:cNvPr id="5" name="Прямоугольник 4"/>
                <p:cNvSpPr/>
                <p:nvPr/>
              </p:nvSpPr>
              <p:spPr>
                <a:xfrm>
                  <a:off x="3671813" y="2916188"/>
                  <a:ext cx="2012568" cy="189639"/>
                </a:xfrm>
                <a:prstGeom prst="rect">
                  <a:avLst/>
                </a:prstGeom>
                <a:solidFill>
                  <a:schemeClr val="tx1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RU"/>
                </a:p>
              </p:txBody>
            </p:sp>
          </p:grpSp>
          <p:sp>
            <p:nvSpPr>
              <p:cNvPr id="10" name="Прямоугольник 9"/>
              <p:cNvSpPr/>
              <p:nvPr/>
            </p:nvSpPr>
            <p:spPr>
              <a:xfrm>
                <a:off x="4295412" y="1091166"/>
                <a:ext cx="425709" cy="216024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8" name="Прямоугольник 7"/>
            <p:cNvSpPr/>
            <p:nvPr/>
          </p:nvSpPr>
          <p:spPr>
            <a:xfrm>
              <a:off x="4295413" y="855354"/>
              <a:ext cx="600536" cy="216024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5039965" y="1402712"/>
            <a:ext cx="216024" cy="138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4955889" y="1387048"/>
            <a:ext cx="348172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Prolin</a:t>
            </a:r>
            <a:endParaRPr lang="ru-RU" sz="5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51433" y="791952"/>
            <a:ext cx="2232248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takrorlanadi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bog‘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keratin,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kollagen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1694" y="598259"/>
            <a:ext cx="1528892" cy="141782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724313" y="691564"/>
            <a:ext cx="504056" cy="21602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967957" y="1195242"/>
            <a:ext cx="324036" cy="13677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94140" y="1198739"/>
            <a:ext cx="362600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Glits</a:t>
            </a:r>
            <a:r>
              <a:rPr lang="en-US" sz="5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sz="5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355889" y="1195242"/>
            <a:ext cx="368424" cy="27644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62248" y="1600888"/>
            <a:ext cx="368424" cy="27644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953659" y="1785980"/>
            <a:ext cx="216024" cy="1385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871489" y="1738799"/>
            <a:ext cx="336952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</a:t>
            </a:r>
            <a:endParaRPr lang="ru-RU" sz="5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4778702" y="2019220"/>
            <a:ext cx="429739" cy="15890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698404" y="2030183"/>
            <a:ext cx="652743" cy="1692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Kollagen</a:t>
            </a:r>
            <a:r>
              <a:rPr lang="en-US" sz="5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tollalari</a:t>
            </a:r>
            <a:endParaRPr lang="ru-RU" sz="500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599805" y="2395120"/>
            <a:ext cx="324036" cy="23303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0307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86814" y="632254"/>
            <a:ext cx="2657208" cy="181588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spirali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radikallari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mioglobin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misoldir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90" y="624904"/>
            <a:ext cx="2049485" cy="144015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120" y="1944080"/>
            <a:ext cx="1884001" cy="118472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345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46" y="1125431"/>
            <a:ext cx="1088761" cy="194421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16674" y="602211"/>
            <a:ext cx="5319335" cy="523220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disulfid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593" y="1260004"/>
            <a:ext cx="3281606" cy="188954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625" y="2945468"/>
            <a:ext cx="2993574" cy="18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68962" y="2520144"/>
            <a:ext cx="382771" cy="18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2525156" y="2493464"/>
            <a:ext cx="460382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 bog’</a:t>
            </a:r>
            <a:endParaRPr lang="ru-RU" sz="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346848" y="2090345"/>
            <a:ext cx="604885" cy="18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2330743" y="2047775"/>
            <a:ext cx="607859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Disulfid</a:t>
            </a:r>
            <a:r>
              <a:rPr lang="en-US" sz="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bog’</a:t>
            </a:r>
            <a:endParaRPr lang="ru-RU" sz="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776799" y="1323273"/>
            <a:ext cx="604885" cy="18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734244" y="1305104"/>
            <a:ext cx="649537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bog’</a:t>
            </a:r>
            <a:endParaRPr lang="ru-RU" sz="6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39565" y="1665136"/>
            <a:ext cx="604885" cy="18946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59423" y="1691063"/>
            <a:ext cx="646331" cy="1846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bog’</a:t>
            </a:r>
            <a:endParaRPr lang="ru-RU" sz="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527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933" y="1440024"/>
            <a:ext cx="1656184" cy="1656184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737220" y="618712"/>
            <a:ext cx="2842805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murakkab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kuzatiladi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gidrofob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ionli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birikkan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Muhit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sharoitiga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bo‘laklar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assotsatsiya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ajralishib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dissotsatsiya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25" y="602809"/>
            <a:ext cx="1531681" cy="126014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71613" y="2412132"/>
            <a:ext cx="504056" cy="72008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763601" y="2340414"/>
            <a:ext cx="708848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7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51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085" y="942573"/>
            <a:ext cx="4608512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tuzilishlarining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ajratiladi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14913" y="1918079"/>
            <a:ext cx="2088948" cy="954107"/>
          </a:xfrm>
          <a:prstGeom prst="rect">
            <a:avLst/>
          </a:prstGeom>
          <a:solidFill>
            <a:srgbClr val="FFFF99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1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en-US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65727" y="1477189"/>
            <a:ext cx="86914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625" y="564414"/>
            <a:ext cx="1908821" cy="293986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23541" y="499854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871015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0,35–0,37 nm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6882" y="1204255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Mioglobin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46881" y="1528291"/>
            <a:ext cx="539713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kovalent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qaraganda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kuchsiz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46882" y="1852327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6882" y="2176363"/>
            <a:ext cx="485112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ikkilamchi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strukturasi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spiral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6882" y="2532151"/>
            <a:ext cx="468052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v"/>
            </a:pP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bog‘lari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birikadi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24462" y="888906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476985" y="1219643"/>
            <a:ext cx="5082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291993" y="1559069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679925" y="1867715"/>
            <a:ext cx="50828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15929" y="2212109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4218582" y="2547539"/>
            <a:ext cx="3802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</a:t>
            </a:r>
            <a:endParaRPr lang="ru-RU" b="1" dirty="0">
              <a:solidFill>
                <a:srgbClr val="0066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90422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  <p:bldP spid="10" grpId="0"/>
      <p:bldP spid="13" grpId="0"/>
      <p:bldP spid="14" grpId="0"/>
      <p:bldP spid="15" grpId="0"/>
      <p:bldP spid="16" grpId="0"/>
      <p:bldP spid="7" grpId="0"/>
      <p:bldP spid="18" grpId="0"/>
      <p:bldP spid="19" grpId="0"/>
      <p:bldP spid="20" grpId="0"/>
      <p:bldP spid="21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50023"/>
            <a:ext cx="5544616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Dars</a:t>
            </a:r>
            <a:r>
              <a:rPr lang="en-US" sz="2800" dirty="0" smtClean="0"/>
              <a:t> </a:t>
            </a:r>
            <a:r>
              <a:rPr lang="en-US" sz="2800" dirty="0" err="1" smtClean="0"/>
              <a:t>rejasi</a:t>
            </a:r>
            <a:endParaRPr sz="28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417" y="1185684"/>
            <a:ext cx="28443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Bugungi</a:t>
            </a:r>
            <a:r>
              <a:rPr lang="en-US" sz="2800" b="1" kern="0" spc="-47" dirty="0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r>
              <a:rPr lang="en-US" sz="2800" b="1" kern="0" spc="-47" dirty="0" err="1" smtClean="0">
                <a:solidFill>
                  <a:srgbClr val="0070C0"/>
                </a:solidFill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darsimizda</a:t>
            </a:r>
            <a:r>
              <a:rPr kumimoji="0" lang="en-US" sz="2800" b="1" i="0" u="none" strike="noStrike" kern="0" spc="-47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itchFamily="34" charset="0"/>
                <a:ea typeface="Open Sans" panose="020B0606030504020204" pitchFamily="34" charset="0"/>
                <a:cs typeface="Arial" pitchFamily="34" charset="0"/>
              </a:rPr>
              <a:t> </a:t>
            </a:r>
            <a:endParaRPr kumimoji="0" lang="uz-Cyrl-UZ" sz="2800" b="1" i="0" u="none" strike="noStrike" kern="0" spc="-47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itchFamily="34" charset="0"/>
              <a:ea typeface="Open Sans" panose="020B0606030504020204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35971" y="1077245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tarkibiy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qismi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0" name="Straight Connector 9"/>
          <p:cNvCxnSpPr/>
          <p:nvPr/>
        </p:nvCxnSpPr>
        <p:spPr>
          <a:xfrm>
            <a:off x="2951733" y="779948"/>
            <a:ext cx="0" cy="2079623"/>
          </a:xfrm>
          <a:prstGeom prst="line">
            <a:avLst/>
          </a:prstGeom>
          <a:noFill/>
          <a:ln w="9525" cap="flat" cmpd="sng" algn="ctr">
            <a:solidFill>
              <a:srgbClr val="7F7F7F">
                <a:alpha val="50000"/>
              </a:srgbClr>
            </a:solidFill>
            <a:prstDash val="solid"/>
          </a:ln>
          <a:effectLst/>
        </p:spPr>
      </p:cxnSp>
      <p:sp>
        <p:nvSpPr>
          <p:cNvPr id="21" name="Oval 11"/>
          <p:cNvSpPr/>
          <p:nvPr/>
        </p:nvSpPr>
        <p:spPr>
          <a:xfrm>
            <a:off x="3008883" y="1010838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3008883" y="1806909"/>
            <a:ext cx="425203" cy="425203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332813" y="1887766"/>
            <a:ext cx="230534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Oqsillarning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300" b="1" kern="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tuzilishi</a:t>
            </a:r>
            <a:r>
              <a:rPr lang="en-US" sz="1300" b="1" kern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kumimoji="0" lang="en-US" sz="1300" b="1" i="0" u="none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2" presetClass="entr" presetSubtype="1" fill="hold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up)">
                                          <p:cBhvr>
                                            <p:cTn id="10" dur="11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1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5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1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10" presetClass="entr" presetSubtype="0" fill="hold" grpId="0" nodeType="withEffect">
                                      <p:stCondLst>
                                        <p:cond delay="7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15" grpId="0"/>
          <p:bldP spid="16" grpId="0"/>
          <p:bldP spid="21" grpId="0" animBg="1"/>
          <p:bldP spid="22" grpId="0" animBg="1"/>
          <p:bldP spid="10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267969" y="491721"/>
            <a:ext cx="345638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92085" y="871283"/>
            <a:ext cx="460851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rasmlarda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tuzilishiga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keltirilgan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5208" y="35868"/>
            <a:ext cx="55442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kern="0" dirty="0">
                <a:latin typeface="Arial" pitchFamily="34" charset="0"/>
                <a:cs typeface="Arial" pitchFamily="34" charset="0"/>
              </a:rPr>
              <a:t>M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avzuni</a:t>
            </a:r>
            <a:r>
              <a:rPr lang="en-US" sz="2400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kern="0" noProof="0" dirty="0" err="1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2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05" y="1692052"/>
            <a:ext cx="1725449" cy="144015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741" y="1692052"/>
            <a:ext cx="1881780" cy="13910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086309" y="1466839"/>
            <a:ext cx="33855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endParaRPr lang="ru-RU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244768" y="1466839"/>
            <a:ext cx="38183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endParaRPr lang="ru-RU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12426" y="1466839"/>
            <a:ext cx="96212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Uchlamchi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462827" y="1464937"/>
            <a:ext cx="104047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To‘rtlamchi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4672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 animBg="1"/>
      <p:bldP spid="10" grpId="0"/>
      <p:bldP spid="5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921" y="615837"/>
            <a:ext cx="910643" cy="106924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9879" y="107876"/>
            <a:ext cx="55121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000" b="1" kern="0" dirty="0" smtClean="0">
                <a:latin typeface="Arial" pitchFamily="34" charset="0"/>
                <a:cs typeface="Arial" pitchFamily="34" charset="0"/>
              </a:rPr>
              <a:t>lar</a:t>
            </a:r>
            <a:r>
              <a:rPr lang="en-US" sz="20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9879" y="935968"/>
            <a:ext cx="27430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25 - §.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0665" y="1466156"/>
            <a:ext cx="48590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yakunidagi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665" y="2087361"/>
            <a:ext cx="52961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to‘plang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4321985" y="2160104"/>
            <a:ext cx="288032" cy="108012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2" name="Группа 11"/>
          <p:cNvGrpSpPr/>
          <p:nvPr/>
        </p:nvGrpSpPr>
        <p:grpSpPr>
          <a:xfrm>
            <a:off x="3696792" y="1800064"/>
            <a:ext cx="1478086" cy="1488490"/>
            <a:chOff x="539465" y="1079984"/>
            <a:chExt cx="2016224" cy="2160104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481" y="1260004"/>
              <a:ext cx="1810488" cy="1980084"/>
            </a:xfrm>
            <a:prstGeom prst="rect">
              <a:avLst/>
            </a:prstGeom>
          </p:spPr>
        </p:pic>
        <p:sp>
          <p:nvSpPr>
            <p:cNvPr id="14" name="Прямоугольник 13"/>
            <p:cNvSpPr/>
            <p:nvPr/>
          </p:nvSpPr>
          <p:spPr>
            <a:xfrm>
              <a:off x="539465" y="1079984"/>
              <a:ext cx="2016224" cy="43204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455789" y="1800064"/>
            <a:ext cx="288032" cy="472648"/>
          </a:xfrm>
          <a:prstGeom prst="rect">
            <a:avLst/>
          </a:prstGeom>
          <a:solidFill>
            <a:srgbClr val="FECD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95907" y="1980084"/>
            <a:ext cx="288032" cy="288032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1115529" y="1115988"/>
            <a:ext cx="288032" cy="1152128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021" y="2351249"/>
            <a:ext cx="647936" cy="64793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4690" y="2355784"/>
            <a:ext cx="880574" cy="60187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177" y="2315109"/>
            <a:ext cx="684076" cy="68407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157" y="2336615"/>
            <a:ext cx="677203" cy="677203"/>
          </a:xfrm>
          <a:prstGeom prst="rect">
            <a:avLst/>
          </a:prstGeom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863501" y="2268116"/>
            <a:ext cx="42661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2676285" y="1548036"/>
            <a:ext cx="288032" cy="720080"/>
          </a:xfrm>
          <a:prstGeom prst="rect">
            <a:avLst/>
          </a:prstGeom>
          <a:solidFill>
            <a:srgbClr val="A0FFA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35509" y="899964"/>
            <a:ext cx="7889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50–54 %</a:t>
            </a:r>
            <a:endParaRPr lang="ru-RU" sz="12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702877" y="1751844"/>
            <a:ext cx="91884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6,5–7,3 % </a:t>
            </a:r>
            <a:endParaRPr lang="ru-RU" sz="12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2493812" y="1312558"/>
            <a:ext cx="78899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21–23 %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3337378" y="1569832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16 % 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4235293" y="1924113"/>
            <a:ext cx="5774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0,5 %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5589" y="575223"/>
            <a:ext cx="2484276" cy="307777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  <p:sp>
        <p:nvSpPr>
          <p:cNvPr id="26" name="object 2"/>
          <p:cNvSpPr txBox="1">
            <a:spLocks noGrp="1"/>
          </p:cNvSpPr>
          <p:nvPr>
            <p:ph type="title"/>
          </p:nvPr>
        </p:nvSpPr>
        <p:spPr>
          <a:xfrm>
            <a:off x="71413" y="94356"/>
            <a:ext cx="5562769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O‘tilgan</a:t>
            </a:r>
            <a:r>
              <a:rPr lang="en-US" sz="2000" dirty="0" smtClean="0"/>
              <a:t> </a:t>
            </a:r>
            <a:r>
              <a:rPr lang="en-US" sz="2000" dirty="0" err="1" smtClean="0"/>
              <a:t>mavzuni</a:t>
            </a:r>
            <a:r>
              <a:rPr lang="en-US" sz="2000" dirty="0" smtClean="0"/>
              <a:t> </a:t>
            </a:r>
            <a:r>
              <a:rPr lang="en-US" sz="2000" dirty="0" err="1" smtClean="0"/>
              <a:t>mustahkamlash</a:t>
            </a:r>
            <a:r>
              <a:rPr lang="en-US" sz="2000" dirty="0" smtClean="0"/>
              <a:t>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510388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94356"/>
            <a:ext cx="5562769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</a:t>
            </a:r>
            <a:r>
              <a:rPr lang="en-US" sz="2000" dirty="0" err="1"/>
              <a:t>mavzuni</a:t>
            </a:r>
            <a:r>
              <a:rPr lang="en-US" sz="2000" dirty="0"/>
              <a:t>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755948"/>
            <a:ext cx="4572508" cy="21442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15529" y="2567181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73486" y="2563238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A50021"/>
                </a:solidFill>
              </a:rPr>
              <a:t>F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17588" y="2567181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203761" y="2563237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779825" y="2563236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ru-RU" b="1" dirty="0">
              <a:solidFill>
                <a:srgbClr val="A5002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569167" y="2567181"/>
            <a:ext cx="32403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ru-RU" b="1" dirty="0">
              <a:solidFill>
                <a:srgbClr val="A5002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075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94356"/>
            <a:ext cx="5562769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/>
              <a:t>O‘tilgan</a:t>
            </a:r>
            <a:r>
              <a:rPr lang="en-US" sz="2000" dirty="0"/>
              <a:t> </a:t>
            </a:r>
            <a:r>
              <a:rPr lang="en-US" sz="2000" dirty="0" err="1"/>
              <a:t>mavzuni</a:t>
            </a:r>
            <a:r>
              <a:rPr lang="en-US" sz="2000" dirty="0"/>
              <a:t> </a:t>
            </a:r>
            <a:r>
              <a:rPr lang="en-US" sz="2000" dirty="0" err="1"/>
              <a:t>mustahkamlash</a:t>
            </a:r>
            <a:r>
              <a:rPr lang="en-US" sz="2000" dirty="0"/>
              <a:t> </a:t>
            </a:r>
            <a:endParaRPr sz="2000" dirty="0"/>
          </a:p>
        </p:txBody>
      </p:sp>
      <p:sp>
        <p:nvSpPr>
          <p:cNvPr id="24" name="Freeform 105">
            <a:extLst>
              <a:ext uri="{FF2B5EF4-FFF2-40B4-BE49-F238E27FC236}">
                <a16:creationId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81067" y="888249"/>
            <a:ext cx="4710926" cy="523220"/>
          </a:xfrm>
          <a:prstGeom prst="rect">
            <a:avLst/>
          </a:prstGeom>
          <a:solidFill>
            <a:srgbClr val="FFFF99"/>
          </a:solidFill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250 ta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molekulasida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59488" y="549695"/>
            <a:ext cx="69602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16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411673" y="1461510"/>
            <a:ext cx="7889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631920" y="1711661"/>
            <a:ext cx="250741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249 ta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bog‘i</a:t>
            </a:r>
            <a:r>
              <a:rPr lang="en-US" sz="1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endParaRPr lang="ru-RU" sz="14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691" y="2186265"/>
            <a:ext cx="4247877" cy="98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953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907617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6902" y="611932"/>
            <a:ext cx="4248175" cy="116955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organizmda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turli-tuman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Shu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alohida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81" y="1908076"/>
            <a:ext cx="2340260" cy="128258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81" y="1908076"/>
            <a:ext cx="1638052" cy="11881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194695" y="2992852"/>
            <a:ext cx="2016224" cy="10335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907617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1976161"/>
            <a:ext cx="1600586" cy="10404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9845" y="1944080"/>
            <a:ext cx="1608776" cy="10725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49" y="687991"/>
            <a:ext cx="1600586" cy="10480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9845" y="608993"/>
            <a:ext cx="1644926" cy="10190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2096929" y="1216562"/>
            <a:ext cx="1762021" cy="369332"/>
          </a:xfrm>
          <a:prstGeom prst="rect">
            <a:avLst/>
          </a:prstGeom>
          <a:solidFill>
            <a:srgbClr val="A50021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GEMOGLOBIN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706" y="1585894"/>
            <a:ext cx="1615244" cy="1514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51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425" y="647936"/>
            <a:ext cx="2520280" cy="2031325"/>
          </a:xfrm>
          <a:prstGeom prst="rect">
            <a:avLst/>
          </a:prstGeom>
          <a:solidFill>
            <a:srgbClr val="FFFF99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nihoyat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xilma-xil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izohlab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oqsillardagi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aminokislotalarning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halqalarining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polipeptid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navbatlanib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7617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tarkibi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3156" y="971972"/>
            <a:ext cx="2822975" cy="1368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07" y="683940"/>
            <a:ext cx="2777218" cy="2088096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879725" y="683940"/>
            <a:ext cx="2745412" cy="224676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92075" algn="just"/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0,35–0,37 nm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tengligini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oladigan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bo‘lsak</a:t>
            </a:r>
            <a:r>
              <a:rPr lang="en-US" sz="1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qoldig‘idan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makromolekulasi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nanometrlarga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borishi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molekulalarining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o‘lchamlari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613" y="2340124"/>
            <a:ext cx="504056" cy="1440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796537" y="2304120"/>
            <a:ext cx="651140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Peptid</a:t>
            </a:r>
            <a:r>
              <a:rPr lang="en-US" sz="7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bog’i</a:t>
            </a:r>
            <a:endParaRPr lang="ru-RU" sz="7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91593" y="2556148"/>
            <a:ext cx="504056" cy="14401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629214" y="2520144"/>
            <a:ext cx="710451" cy="20005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7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Aminokislota</a:t>
            </a:r>
            <a:endParaRPr lang="ru-RU" sz="7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799605" y="4304"/>
            <a:ext cx="23402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Oqsil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tuzilishi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245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155783</TotalTime>
  <Words>588</Words>
  <Application>Microsoft Office PowerPoint</Application>
  <PresentationFormat>Произвольный</PresentationFormat>
  <Paragraphs>108</Paragraphs>
  <Slides>21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21</vt:i4>
      </vt:variant>
    </vt:vector>
  </HeadingPairs>
  <TitlesOfParts>
    <vt:vector size="36" baseType="lpstr">
      <vt:lpstr>Arial</vt:lpstr>
      <vt:lpstr>Calibri</vt:lpstr>
      <vt:lpstr>Open Sans</vt:lpstr>
      <vt:lpstr>Open Sans Light</vt:lpstr>
      <vt:lpstr>Wingdings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BIOLOGIYA</vt:lpstr>
      <vt:lpstr>Dars rejasi</vt:lpstr>
      <vt:lpstr>O‘tilgan mavzuni mustahkamlash </vt:lpstr>
      <vt:lpstr>O‘tilgan mavzuni mustahkamlash </vt:lpstr>
      <vt:lpstr>O‘tilgan mavzuni mustahkamlash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1982</cp:revision>
  <dcterms:created xsi:type="dcterms:W3CDTF">2014-10-08T23:03:32Z</dcterms:created>
  <dcterms:modified xsi:type="dcterms:W3CDTF">2021-03-25T07:23:33Z</dcterms:modified>
</cp:coreProperties>
</file>