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356" r:id="rId11"/>
    <p:sldId id="1402" r:id="rId12"/>
    <p:sldId id="1486" r:id="rId13"/>
    <p:sldId id="1485" r:id="rId14"/>
    <p:sldId id="262" r:id="rId15"/>
    <p:sldId id="1465" r:id="rId16"/>
    <p:sldId id="1487" r:id="rId17"/>
    <p:sldId id="1414" r:id="rId18"/>
    <p:sldId id="1462" r:id="rId19"/>
    <p:sldId id="1488" r:id="rId20"/>
    <p:sldId id="1466" r:id="rId21"/>
    <p:sldId id="1467" r:id="rId22"/>
    <p:sldId id="1489" r:id="rId23"/>
    <p:sldId id="1474" r:id="rId24"/>
    <p:sldId id="1490" r:id="rId25"/>
    <p:sldId id="1468" r:id="rId26"/>
    <p:sldId id="1481" r:id="rId27"/>
    <p:sldId id="1482" r:id="rId28"/>
    <p:sldId id="1483" r:id="rId29"/>
    <p:sldId id="1484" r:id="rId30"/>
    <p:sldId id="1425" r:id="rId31"/>
    <p:sldId id="1492" r:id="rId32"/>
    <p:sldId id="1429" r:id="rId33"/>
    <p:sldId id="1477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6"/>
            <p14:sldId id="1485"/>
            <p14:sldId id="262"/>
            <p14:sldId id="1465"/>
            <p14:sldId id="1487"/>
            <p14:sldId id="1414"/>
            <p14:sldId id="1462"/>
            <p14:sldId id="1488"/>
            <p14:sldId id="1466"/>
            <p14:sldId id="1467"/>
            <p14:sldId id="1489"/>
            <p14:sldId id="1474"/>
            <p14:sldId id="1490"/>
            <p14:sldId id="1468"/>
            <p14:sldId id="1481"/>
            <p14:sldId id="1482"/>
            <p14:sldId id="1483"/>
            <p14:sldId id="1484"/>
            <p14:sldId id="1425"/>
            <p14:sldId id="1492"/>
            <p14:sldId id="1429"/>
            <p14:sldId id="147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A0FFA0"/>
    <a:srgbClr val="FFFFFF"/>
    <a:srgbClr val="FECD4E"/>
    <a:srgbClr val="EBFFFF"/>
    <a:srgbClr val="FDF0DD"/>
    <a:srgbClr val="C076C4"/>
    <a:srgbClr val="000000"/>
    <a:srgbClr val="DDDDD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5332" autoAdjust="0"/>
  </p:normalViewPr>
  <p:slideViewPr>
    <p:cSldViewPr snapToObjects="1">
      <p:cViewPr varScale="1">
        <p:scale>
          <a:sx n="157" d="100"/>
          <a:sy n="157" d="100"/>
        </p:scale>
        <p:origin x="101" y="283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26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882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9739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48740" y="1283030"/>
            <a:ext cx="3821808" cy="7527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5429" y="1269987"/>
            <a:ext cx="343665" cy="7864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97708" y="227770"/>
            <a:ext cx="971185" cy="6344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97708" y="241958"/>
            <a:ext cx="97118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27482" y="349083"/>
            <a:ext cx="841412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861" y="2149654"/>
            <a:ext cx="1526608" cy="1090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297" y="1214001"/>
            <a:ext cx="1548172" cy="870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283881" y="1261539"/>
            <a:ext cx="900099" cy="1324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5428" y="218533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33" y="611932"/>
            <a:ext cx="5203091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3" y="1566039"/>
            <a:ext cx="2268252" cy="1624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09" y="1666897"/>
            <a:ext cx="2375669" cy="1306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118025" y="2767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64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827956"/>
            <a:ext cx="4928323" cy="20609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791952"/>
            <a:ext cx="2366561" cy="20313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341" y="719944"/>
            <a:ext cx="2763195" cy="22658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60990" y="755948"/>
            <a:ext cx="710823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70505" y="757160"/>
            <a:ext cx="710823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71713" y="1870856"/>
            <a:ext cx="710823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79341" y="2733267"/>
            <a:ext cx="710823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83781" y="2862024"/>
            <a:ext cx="710823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81328" y="2585025"/>
            <a:ext cx="4283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</a:t>
            </a:r>
            <a:endParaRPr lang="ru-RU" sz="11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95264" y="1822366"/>
            <a:ext cx="9829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endParaRPr lang="ru-RU" sz="11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031" y="628191"/>
            <a:ext cx="5183982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9" y="1115988"/>
            <a:ext cx="2318834" cy="1901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44" y="1227263"/>
            <a:ext cx="1821023" cy="1613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621" y="1227263"/>
            <a:ext cx="1637411" cy="17014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6061" y="1148185"/>
            <a:ext cx="1620180" cy="3275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15529" y="1565766"/>
            <a:ext cx="1152128" cy="2342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35509" y="2012553"/>
            <a:ext cx="720080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9494" y="2732362"/>
            <a:ext cx="720080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47877" y="2676589"/>
            <a:ext cx="792088" cy="955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63406" y="1980084"/>
            <a:ext cx="265809" cy="1218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93385" y="2746064"/>
            <a:ext cx="1010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16265" y="2746064"/>
            <a:ext cx="5261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Aktin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71429" y="2750696"/>
            <a:ext cx="6270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Miozin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54343" y="1895318"/>
            <a:ext cx="5180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18025" y="2767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43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7717" y="991133"/>
            <a:ext cx="2808015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hosilalaridir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sxemada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791952"/>
            <a:ext cx="2569759" cy="21408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497" y="719944"/>
            <a:ext cx="1152128" cy="27118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1493" y="1692052"/>
            <a:ext cx="432048" cy="911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17801" y="1776381"/>
            <a:ext cx="229776" cy="911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40439" y="1638045"/>
            <a:ext cx="447197" cy="14517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3481" y="1651402"/>
            <a:ext cx="63991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Aminoguruh</a:t>
            </a:r>
            <a:endParaRPr lang="ru-RU" sz="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98910" y="1737636"/>
            <a:ext cx="45878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Radikal</a:t>
            </a:r>
            <a:endParaRPr lang="ru-RU" sz="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76046" y="1563133"/>
            <a:ext cx="5565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endParaRPr lang="ru-RU" sz="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611932"/>
            <a:ext cx="2592288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aminoguruh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NH2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almashinishidan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NH2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karboksil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(COOH)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187996"/>
            <a:ext cx="2560320" cy="18409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87837" y="2808176"/>
            <a:ext cx="756084" cy="180020"/>
          </a:xfrm>
          <a:prstGeom prst="rect">
            <a:avLst/>
          </a:prstGeom>
          <a:solidFill>
            <a:srgbClr val="FDF0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15829" y="2774799"/>
            <a:ext cx="10214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8" y="863960"/>
            <a:ext cx="2918913" cy="16921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19855" y="683940"/>
            <a:ext cx="277138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3541" y="1043980"/>
            <a:ext cx="828092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5449" y="2196108"/>
            <a:ext cx="684076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70146" y="2196108"/>
            <a:ext cx="504079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70517" y="2196108"/>
            <a:ext cx="613363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26870" y="1003185"/>
            <a:ext cx="10214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8516" y="2100226"/>
            <a:ext cx="918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Glyutamin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20279" y="2157889"/>
            <a:ext cx="6880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Sistein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85578" y="2100226"/>
            <a:ext cx="654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Glitsin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611932"/>
            <a:ext cx="3168351" cy="138499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87313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5" y="2067484"/>
            <a:ext cx="1296144" cy="10738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4" y="635521"/>
            <a:ext cx="2157569" cy="24078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71813" y="611932"/>
            <a:ext cx="1584176" cy="2520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17212" y="1404020"/>
            <a:ext cx="398717" cy="1440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64542" y="1532998"/>
            <a:ext cx="523395" cy="8704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07338" y="870052"/>
            <a:ext cx="113685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ta </a:t>
            </a:r>
            <a:r>
              <a:rPr lang="en-US" sz="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07458" y="2412132"/>
            <a:ext cx="404515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57600" y="2514278"/>
            <a:ext cx="526381" cy="90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352365" y="2863927"/>
            <a:ext cx="113685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ta </a:t>
            </a:r>
            <a:r>
              <a:rPr lang="en-US" sz="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74031" y="551528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 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1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647936"/>
            <a:ext cx="252028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amino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(CO2 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336" y="1890270"/>
            <a:ext cx="1384013" cy="11429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672" y="659446"/>
            <a:ext cx="1404156" cy="11429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717" y="1937641"/>
            <a:ext cx="1271532" cy="10497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61" y="597599"/>
            <a:ext cx="129836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611932"/>
            <a:ext cx="2700300" cy="181588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etilganidek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33" y="575928"/>
            <a:ext cx="2700028" cy="25767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51733" y="575928"/>
            <a:ext cx="2700028" cy="32403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74440" y="899963"/>
            <a:ext cx="459668" cy="146259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59745" y="1467126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95749" y="1330371"/>
            <a:ext cx="36740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Valin</a:t>
            </a:r>
            <a:endParaRPr lang="ru-RU" sz="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53310" y="1475086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83551" y="1404600"/>
            <a:ext cx="42832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Leysin</a:t>
            </a:r>
            <a:endParaRPr lang="ru-RU" sz="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51053" y="1461416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99905" y="1404600"/>
            <a:ext cx="62878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Izoleysin</a:t>
            </a:r>
            <a:endParaRPr lang="ru-RU" sz="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84791" y="1461327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76078" y="1422704"/>
            <a:ext cx="62878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Fenilalanin</a:t>
            </a:r>
            <a:endParaRPr lang="ru-RU" sz="6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31753" y="2310900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155720" y="2227466"/>
            <a:ext cx="516093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Triptofan</a:t>
            </a:r>
            <a:endParaRPr lang="ru-RU" sz="6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71913" y="2283430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175869" y="2227466"/>
            <a:ext cx="36866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Lizin</a:t>
            </a:r>
            <a:endParaRPr lang="ru-RU" sz="6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941276" y="2319799"/>
            <a:ext cx="459668" cy="146310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967957" y="2268116"/>
            <a:ext cx="47486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Arginin</a:t>
            </a:r>
            <a:endParaRPr lang="ru-RU" sz="6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137301" y="2962985"/>
            <a:ext cx="459668" cy="146310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160940" y="2924629"/>
            <a:ext cx="47486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Gistidin</a:t>
            </a:r>
            <a:endParaRPr lang="ru-RU" sz="6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040237" y="2997110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084894" y="2950463"/>
            <a:ext cx="55902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Metionin</a:t>
            </a:r>
            <a:endParaRPr lang="ru-RU" sz="6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958923" y="2900048"/>
            <a:ext cx="459668" cy="116914"/>
          </a:xfrm>
          <a:prstGeom prst="rect">
            <a:avLst/>
          </a:prstGeom>
          <a:solidFill>
            <a:srgbClr val="EB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984994" y="2940121"/>
            <a:ext cx="55902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Treonin</a:t>
            </a:r>
            <a:endParaRPr lang="ru-RU" sz="600" b="1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55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1022" y="1527510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Oqsillarning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tuzilishi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2" y="78619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47602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21022" y="2139791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3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Aminokislotalarning</a:t>
            </a:r>
            <a:r>
              <a:rPr kumimoji="0" lang="en-US" sz="13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umumiy</a:t>
            </a:r>
            <a:r>
              <a:rPr kumimoji="0" lang="en-US" sz="13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3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hossalari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15175" y="220575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34900" y="767561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1764060"/>
            <a:ext cx="1692188" cy="11517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421" y="719944"/>
            <a:ext cx="284825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yetishmasligi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pasayishiga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olinmoqda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392" y="4425"/>
            <a:ext cx="2624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779" y="720080"/>
            <a:ext cx="1048050" cy="244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79519" y="1764060"/>
            <a:ext cx="940465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037455" y="1282444"/>
            <a:ext cx="831972" cy="648004"/>
            <a:chOff x="3917779" y="1368016"/>
            <a:chExt cx="831972" cy="648004"/>
          </a:xfrm>
          <a:solidFill>
            <a:srgbClr val="FFFF99"/>
          </a:solidFill>
        </p:grpSpPr>
        <p:sp>
          <p:nvSpPr>
            <p:cNvPr id="8" name="Прямоугольник 7"/>
            <p:cNvSpPr/>
            <p:nvPr/>
          </p:nvSpPr>
          <p:spPr>
            <a:xfrm>
              <a:off x="3917779" y="1368016"/>
              <a:ext cx="508097" cy="18002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 вниз 8"/>
            <p:cNvSpPr/>
            <p:nvPr/>
          </p:nvSpPr>
          <p:spPr>
            <a:xfrm>
              <a:off x="4245695" y="1368016"/>
              <a:ext cx="504056" cy="648004"/>
            </a:xfrm>
            <a:prstGeom prst="downArrow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2530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03470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Ortiqchasini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2051651" y="1392270"/>
            <a:ext cx="1728192" cy="1019862"/>
            <a:chOff x="2051651" y="1309752"/>
            <a:chExt cx="1728192" cy="1019862"/>
          </a:xfrm>
        </p:grpSpPr>
        <p:sp>
          <p:nvSpPr>
            <p:cNvPr id="6" name="Овал 5"/>
            <p:cNvSpPr/>
            <p:nvPr/>
          </p:nvSpPr>
          <p:spPr>
            <a:xfrm>
              <a:off x="2051651" y="1309752"/>
              <a:ext cx="1728192" cy="1019862"/>
            </a:xfrm>
            <a:prstGeom prst="ellipse">
              <a:avLst/>
            </a:prstGeom>
            <a:solidFill>
              <a:srgbClr val="A0FFA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95667" y="1558073"/>
              <a:ext cx="14401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Oqsillar</a:t>
              </a:r>
              <a:r>
                <a:rPr lang="en-US" sz="28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755489" y="1327046"/>
            <a:ext cx="1200603" cy="346296"/>
            <a:chOff x="467457" y="1301431"/>
            <a:chExt cx="1200603" cy="346296"/>
          </a:xfrm>
        </p:grpSpPr>
        <p:sp>
          <p:nvSpPr>
            <p:cNvPr id="10" name="Блок-схема: магнитный диск 9"/>
            <p:cNvSpPr/>
            <p:nvPr/>
          </p:nvSpPr>
          <p:spPr>
            <a:xfrm>
              <a:off x="467457" y="1301431"/>
              <a:ext cx="1152146" cy="346296"/>
            </a:xfrm>
            <a:prstGeom prst="flowChartMagneticDisk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6783" y="1336079"/>
              <a:ext cx="115127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Aminokislota</a:t>
              </a:r>
              <a:endParaRPr lang="ru-RU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55489" y="2135592"/>
            <a:ext cx="1172551" cy="346296"/>
            <a:chOff x="576510" y="2057327"/>
            <a:chExt cx="1172551" cy="346296"/>
          </a:xfrm>
        </p:grpSpPr>
        <p:sp>
          <p:nvSpPr>
            <p:cNvPr id="15" name="Блок-схема: магнитный диск 14"/>
            <p:cNvSpPr/>
            <p:nvPr/>
          </p:nvSpPr>
          <p:spPr>
            <a:xfrm>
              <a:off x="576510" y="2057327"/>
              <a:ext cx="1152146" cy="346296"/>
            </a:xfrm>
            <a:prstGeom prst="flowChartMagneticDisk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47477" y="2081293"/>
              <a:ext cx="1101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Aminoguruh</a:t>
              </a:r>
              <a:endParaRPr lang="ru-RU" b="1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824069" y="1323508"/>
            <a:ext cx="1152146" cy="346296"/>
            <a:chOff x="3888446" y="971972"/>
            <a:chExt cx="1152146" cy="346296"/>
          </a:xfrm>
        </p:grpSpPr>
        <p:sp>
          <p:nvSpPr>
            <p:cNvPr id="18" name="Блок-схема: магнитный диск 17"/>
            <p:cNvSpPr/>
            <p:nvPr/>
          </p:nvSpPr>
          <p:spPr>
            <a:xfrm>
              <a:off x="3888446" y="971972"/>
              <a:ext cx="1152146" cy="346296"/>
            </a:xfrm>
            <a:prstGeom prst="flowChartMagneticDisk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036356" y="1006620"/>
              <a:ext cx="93166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Polipeptid</a:t>
              </a:r>
              <a:endParaRPr lang="ru-RU" b="1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825955" y="2135592"/>
            <a:ext cx="1204611" cy="346296"/>
            <a:chOff x="3959845" y="1764472"/>
            <a:chExt cx="1204611" cy="346296"/>
          </a:xfrm>
        </p:grpSpPr>
        <p:sp>
          <p:nvSpPr>
            <p:cNvPr id="20" name="Блок-схема: магнитный диск 19"/>
            <p:cNvSpPr/>
            <p:nvPr/>
          </p:nvSpPr>
          <p:spPr>
            <a:xfrm>
              <a:off x="3959845" y="1764472"/>
              <a:ext cx="1152146" cy="346296"/>
            </a:xfrm>
            <a:prstGeom prst="flowChartMagneticDisk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030812" y="1788438"/>
              <a:ext cx="11336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Monosaxarid</a:t>
              </a:r>
              <a:endParaRPr lang="ru-RU" b="1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337467" y="2545517"/>
            <a:ext cx="1152146" cy="346296"/>
            <a:chOff x="2376710" y="2532057"/>
            <a:chExt cx="1152146" cy="346296"/>
          </a:xfrm>
        </p:grpSpPr>
        <p:sp>
          <p:nvSpPr>
            <p:cNvPr id="22" name="Блок-схема: магнитный диск 21"/>
            <p:cNvSpPr/>
            <p:nvPr/>
          </p:nvSpPr>
          <p:spPr>
            <a:xfrm>
              <a:off x="2376710" y="2532057"/>
              <a:ext cx="1152146" cy="346296"/>
            </a:xfrm>
            <a:prstGeom prst="flowChartMagneticDisk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630419" y="2571064"/>
              <a:ext cx="67999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Moylar</a:t>
              </a:r>
              <a:endParaRPr lang="ru-RU" b="1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339674" y="937626"/>
            <a:ext cx="1152146" cy="346296"/>
            <a:chOff x="1728656" y="911795"/>
            <a:chExt cx="1152146" cy="346296"/>
          </a:xfrm>
        </p:grpSpPr>
        <p:sp>
          <p:nvSpPr>
            <p:cNvPr id="24" name="Блок-схема: магнитный диск 23"/>
            <p:cNvSpPr/>
            <p:nvPr/>
          </p:nvSpPr>
          <p:spPr>
            <a:xfrm>
              <a:off x="1728656" y="911795"/>
              <a:ext cx="1152146" cy="346296"/>
            </a:xfrm>
            <a:prstGeom prst="flowChartMagneticDisk">
              <a:avLst/>
            </a:prstGeom>
            <a:solidFill>
              <a:srgbClr val="FFFF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037622" y="955774"/>
              <a:ext cx="54489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Valin</a:t>
              </a:r>
              <a:endParaRPr lang="ru-RU" b="1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Багетная рамка 17"/>
          <p:cNvSpPr/>
          <p:nvPr/>
        </p:nvSpPr>
        <p:spPr>
          <a:xfrm>
            <a:off x="3851833" y="704038"/>
            <a:ext cx="1678104" cy="299256"/>
          </a:xfrm>
          <a:prstGeom prst="bevel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агетная рамка 2"/>
          <p:cNvSpPr/>
          <p:nvPr/>
        </p:nvSpPr>
        <p:spPr>
          <a:xfrm>
            <a:off x="135421" y="698207"/>
            <a:ext cx="1840600" cy="299256"/>
          </a:xfrm>
          <a:prstGeom prst="bevel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агетная рамка 1"/>
          <p:cNvSpPr/>
          <p:nvPr/>
        </p:nvSpPr>
        <p:spPr>
          <a:xfrm>
            <a:off x="2204106" y="712260"/>
            <a:ext cx="1296144" cy="213588"/>
          </a:xfrm>
          <a:prstGeom prst="bevel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5421" y="706487"/>
            <a:ext cx="1944007" cy="45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Halqasiz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dirty="0"/>
          </a:p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24158" y="706487"/>
            <a:ext cx="2279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3" name="Багетная рамка 22"/>
          <p:cNvSpPr/>
          <p:nvPr/>
        </p:nvSpPr>
        <p:spPr>
          <a:xfrm>
            <a:off x="1759007" y="621101"/>
            <a:ext cx="2211406" cy="368082"/>
          </a:xfrm>
          <a:prstGeom prst="bevel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441" y="1111850"/>
            <a:ext cx="1510920" cy="194835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916213" y="1095238"/>
            <a:ext cx="1555734" cy="194835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51633" y="1005848"/>
            <a:ext cx="1692188" cy="20377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88064" y="1046632"/>
            <a:ext cx="115448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Tirozin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Arginin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Triptofan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Fenilalanin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Alanin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Metionin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815443" y="712260"/>
            <a:ext cx="1944007" cy="45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1453" y="1186255"/>
            <a:ext cx="1247457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Valin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Arginin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Lizin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Glitsin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Alanin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Metionin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Tx/>
              <a:buAutoNum type="arabicPeriod"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8995" y="1239767"/>
            <a:ext cx="151836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Tirozin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Prolin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Triptofan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Fenilalanin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Tx/>
              <a:buAutoNum type="arabicPeriod"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56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animBg="1"/>
      <p:bldP spid="2" grpId="0" animBg="1"/>
      <p:bldP spid="16" grpId="0"/>
      <p:bldP spid="17" grpId="0"/>
      <p:bldP spid="23" grpId="0"/>
      <p:bldP spid="8" grpId="0" animBg="1"/>
      <p:bldP spid="24" grpId="0" animBg="1"/>
      <p:bldP spid="25" grpId="0" animBg="1"/>
      <p:bldP spid="7" grpId="0"/>
      <p:bldP spid="45" grpId="0"/>
      <p:bldP spid="46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448" y="615837"/>
            <a:ext cx="1152128" cy="13527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791" y="165604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1697" y="2521058"/>
            <a:ext cx="3286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755948"/>
            <a:ext cx="4572508" cy="214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9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6" y="1245024"/>
            <a:ext cx="2790106" cy="1860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79525" y="618637"/>
            <a:ext cx="3744714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96" y="1463485"/>
            <a:ext cx="2321509" cy="1491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979866" y="1512032"/>
            <a:ext cx="755935" cy="188319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004210" y="1479948"/>
            <a:ext cx="707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Glisero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1100" b="1" dirty="0"/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899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</a:t>
            </a:r>
            <a:r>
              <a:rPr lang="en-US" sz="2000" dirty="0" err="1"/>
              <a:t>mavzuni</a:t>
            </a:r>
            <a:r>
              <a:rPr lang="en-US" sz="2000" dirty="0"/>
              <a:t>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791952"/>
            <a:ext cx="5364596" cy="1015663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indent="180975"/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fizilogik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ehtiyojiga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80–110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15–16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kecha-kunduzdagi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95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kJ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4212" y="549695"/>
            <a:ext cx="8451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40516" y="1764060"/>
            <a:ext cx="9512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159368" y="2019210"/>
            <a:ext cx="3623260" cy="461665"/>
            <a:chOff x="1163450" y="1867842"/>
            <a:chExt cx="3623260" cy="46166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63450" y="1867842"/>
              <a:ext cx="111601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gr – 38,9 kJ</a:t>
              </a:r>
            </a:p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 gr – X </a:t>
              </a:r>
              <a:endParaRPr lang="ru-RU" dirty="0"/>
            </a:p>
          </p:txBody>
        </p:sp>
        <p:sp>
          <p:nvSpPr>
            <p:cNvPr id="11" name="Стрелка вправо 10"/>
            <p:cNvSpPr/>
            <p:nvPr/>
          </p:nvSpPr>
          <p:spPr>
            <a:xfrm>
              <a:off x="2273706" y="2018885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Прямоугольник 11"/>
                <p:cNvSpPr/>
                <p:nvPr/>
              </p:nvSpPr>
              <p:spPr>
                <a:xfrm>
                  <a:off x="2525847" y="1900190"/>
                  <a:ext cx="902811" cy="4000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95∗38,</m:t>
                          </m:r>
                          <m:r>
                            <a:rPr lang="en-US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sz="12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Прямоугольник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847" y="1900190"/>
                  <a:ext cx="902811" cy="40004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Стрелка вправо 12"/>
            <p:cNvSpPr/>
            <p:nvPr/>
          </p:nvSpPr>
          <p:spPr>
            <a:xfrm>
              <a:off x="3449015" y="2019210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701156" y="1960174"/>
              <a:ext cx="1085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X= 3695,5 kJ</a:t>
              </a:r>
              <a:endParaRPr lang="ru-RU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159368" y="2541179"/>
            <a:ext cx="3656923" cy="461665"/>
            <a:chOff x="1163450" y="2389811"/>
            <a:chExt cx="3656923" cy="46166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63450" y="2389811"/>
              <a:ext cx="117165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gr – 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,3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kkal</a:t>
              </a:r>
              <a:endPara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 gr – X </a:t>
              </a:r>
              <a:endParaRPr lang="ru-RU" dirty="0"/>
            </a:p>
          </p:txBody>
        </p:sp>
        <p:sp>
          <p:nvSpPr>
            <p:cNvPr id="17" name="Стрелка вправо 16"/>
            <p:cNvSpPr/>
            <p:nvPr/>
          </p:nvSpPr>
          <p:spPr>
            <a:xfrm>
              <a:off x="2273706" y="2530634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Прямоугольник 17"/>
                <p:cNvSpPr/>
                <p:nvPr/>
              </p:nvSpPr>
              <p:spPr>
                <a:xfrm>
                  <a:off x="2525847" y="2411939"/>
                  <a:ext cx="827471" cy="4000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95∗9,</m:t>
                          </m:r>
                          <m:r>
                            <a:rPr lang="en-US" sz="1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sz="12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8" name="Прямоугольник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847" y="2411939"/>
                  <a:ext cx="827471" cy="4000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Стрелка вправо 18"/>
            <p:cNvSpPr/>
            <p:nvPr/>
          </p:nvSpPr>
          <p:spPr>
            <a:xfrm>
              <a:off x="3449015" y="2530959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701156" y="2471923"/>
              <a:ext cx="111921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X= 883,5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kkal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17836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2" y="683940"/>
            <a:ext cx="2700300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87313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771" y="1177823"/>
            <a:ext cx="2979413" cy="1969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18025" y="2767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321985" y="2160104"/>
            <a:ext cx="288032" cy="108012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3696792" y="1800064"/>
            <a:ext cx="1478086" cy="1488490"/>
            <a:chOff x="539465" y="1079984"/>
            <a:chExt cx="2016224" cy="216010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81" y="1260004"/>
              <a:ext cx="1810488" cy="1980084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539465" y="1079984"/>
              <a:ext cx="2016224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455789" y="1800064"/>
            <a:ext cx="288032" cy="472648"/>
          </a:xfrm>
          <a:prstGeom prst="rect">
            <a:avLst/>
          </a:prstGeom>
          <a:solidFill>
            <a:srgbClr val="FECD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95907" y="1980084"/>
            <a:ext cx="288032" cy="288032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15529" y="1115988"/>
            <a:ext cx="288032" cy="1152128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021" y="2351249"/>
            <a:ext cx="647936" cy="647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90" y="2355784"/>
            <a:ext cx="880574" cy="6018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7" y="2315109"/>
            <a:ext cx="684076" cy="6840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157" y="2336615"/>
            <a:ext cx="677203" cy="677203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863501" y="2268116"/>
            <a:ext cx="42661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676285" y="1548036"/>
            <a:ext cx="288032" cy="720080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5509" y="899964"/>
            <a:ext cx="7889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50–54 %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02877" y="1751844"/>
            <a:ext cx="918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6,5–7,3 % 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493812" y="1312558"/>
            <a:ext cx="7889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21–23 %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337378" y="1569832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16 % 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235293" y="1924113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0,5 %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18025" y="2767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5589" y="575223"/>
            <a:ext cx="2484276" cy="307777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16" y="718248"/>
            <a:ext cx="2921078" cy="14564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81182" y="611932"/>
            <a:ext cx="2634550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8025" y="2767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8906" y="733404"/>
            <a:ext cx="1149429" cy="2020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2632" y="2959055"/>
            <a:ext cx="1830989" cy="2020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944080"/>
            <a:ext cx="1656612" cy="11159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9174" y="2959055"/>
            <a:ext cx="1906455" cy="1515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8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593929"/>
            <a:ext cx="5328591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A-A-A-A...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8025" y="2767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0" y="1643723"/>
            <a:ext cx="5112567" cy="14970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440" y="2592152"/>
            <a:ext cx="900101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523" y="1476028"/>
            <a:ext cx="1908212" cy="88214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7417" y="593348"/>
            <a:ext cx="5544021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kauchuk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62" y="1385105"/>
            <a:ext cx="2000579" cy="1591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66" y="2300194"/>
            <a:ext cx="1008112" cy="671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07" y="2268116"/>
            <a:ext cx="1438952" cy="84613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18025" y="2767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155714</TotalTime>
  <Words>668</Words>
  <Application>Microsoft Office PowerPoint</Application>
  <PresentationFormat>Произвольный</PresentationFormat>
  <Paragraphs>135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40" baseType="lpstr">
      <vt:lpstr>Arial</vt:lpstr>
      <vt:lpstr>Calibri</vt:lpstr>
      <vt:lpstr>Cambria Math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1971</cp:revision>
  <dcterms:created xsi:type="dcterms:W3CDTF">2014-10-08T23:03:32Z</dcterms:created>
  <dcterms:modified xsi:type="dcterms:W3CDTF">2021-03-25T07:22:20Z</dcterms:modified>
</cp:coreProperties>
</file>