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3"/>
  </p:notesMasterIdLst>
  <p:sldIdLst>
    <p:sldId id="1356" r:id="rId11"/>
    <p:sldId id="1402" r:id="rId12"/>
    <p:sldId id="1463" r:id="rId13"/>
    <p:sldId id="1483" r:id="rId14"/>
    <p:sldId id="262" r:id="rId15"/>
    <p:sldId id="1465" r:id="rId16"/>
    <p:sldId id="1414" r:id="rId17"/>
    <p:sldId id="1462" r:id="rId18"/>
    <p:sldId id="1484" r:id="rId19"/>
    <p:sldId id="1466" r:id="rId20"/>
    <p:sldId id="1467" r:id="rId21"/>
    <p:sldId id="1485" r:id="rId22"/>
    <p:sldId id="1474" r:id="rId23"/>
    <p:sldId id="1480" r:id="rId24"/>
    <p:sldId id="1473" r:id="rId25"/>
    <p:sldId id="1468" r:id="rId26"/>
    <p:sldId id="1481" r:id="rId27"/>
    <p:sldId id="1482" r:id="rId28"/>
    <p:sldId id="1425" r:id="rId29"/>
    <p:sldId id="1456" r:id="rId30"/>
    <p:sldId id="1486" r:id="rId31"/>
    <p:sldId id="1429" r:id="rId32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63"/>
            <p14:sldId id="1483"/>
            <p14:sldId id="262"/>
            <p14:sldId id="1465"/>
            <p14:sldId id="1414"/>
            <p14:sldId id="1462"/>
            <p14:sldId id="1484"/>
            <p14:sldId id="1466"/>
            <p14:sldId id="1467"/>
            <p14:sldId id="1485"/>
            <p14:sldId id="1474"/>
            <p14:sldId id="1480"/>
            <p14:sldId id="1473"/>
            <p14:sldId id="1468"/>
            <p14:sldId id="1481"/>
            <p14:sldId id="1482"/>
            <p14:sldId id="1425"/>
            <p14:sldId id="1456"/>
            <p14:sldId id="1486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66FFCC"/>
    <a:srgbClr val="FFFFFF"/>
    <a:srgbClr val="525252"/>
    <a:srgbClr val="000066"/>
    <a:srgbClr val="00FF00"/>
    <a:srgbClr val="FFFF00"/>
    <a:srgbClr val="C076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101" y="91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7.jp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63501" y="1183309"/>
            <a:ext cx="3821808" cy="383417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63901" y="227771"/>
            <a:ext cx="948537" cy="48895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63901" y="227771"/>
            <a:ext cx="948537" cy="48181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63901" y="282295"/>
            <a:ext cx="948537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Cyrl-UZ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lang="en-US" sz="2247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r="6002"/>
          <a:stretch>
            <a:fillRect/>
          </a:stretch>
        </p:blipFill>
        <p:spPr>
          <a:xfrm>
            <a:off x="4031853" y="1440024"/>
            <a:ext cx="1572330" cy="1609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425" y="585047"/>
            <a:ext cx="5460549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birikmalardir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atomlari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atomlari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baravar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54" y="1550010"/>
            <a:ext cx="2074697" cy="15657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1753" y="1908076"/>
            <a:ext cx="1901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aseline="-25000" dirty="0" smtClean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 smtClean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</a:t>
            </a:r>
            <a:r>
              <a:rPr lang="en-US" sz="3200" baseline="-25000" dirty="0" smtClean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en-US" sz="3200" baseline="-25000" dirty="0" smtClean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2800" baseline="-25000" dirty="0">
              <a:solidFill>
                <a:srgbClr val="52525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3621" y="-136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444704" y="2429882"/>
            <a:ext cx="1412566" cy="391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22803" y="2429882"/>
            <a:ext cx="1584176" cy="391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87991" y="1480750"/>
            <a:ext cx="1044116" cy="391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54856" y="1480750"/>
            <a:ext cx="720069" cy="391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091837" y="649969"/>
            <a:ext cx="1620181" cy="540060"/>
            <a:chOff x="2195648" y="719944"/>
            <a:chExt cx="1620181" cy="540060"/>
          </a:xfrm>
          <a:solidFill>
            <a:srgbClr val="FFFF99"/>
          </a:solidFill>
        </p:grpSpPr>
        <p:sp>
          <p:nvSpPr>
            <p:cNvPr id="3" name="Овал 2"/>
            <p:cNvSpPr/>
            <p:nvPr/>
          </p:nvSpPr>
          <p:spPr>
            <a:xfrm>
              <a:off x="2195648" y="719944"/>
              <a:ext cx="1620181" cy="5400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99455" y="789919"/>
              <a:ext cx="1412566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Uglevodlar</a:t>
              </a:r>
              <a:endParaRPr lang="ru-RU" sz="1800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454856" y="1480750"/>
            <a:ext cx="720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87491" y="1497592"/>
            <a:ext cx="1085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29174" y="2456266"/>
            <a:ext cx="1585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Monosaxaridlar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44704" y="2456266"/>
            <a:ext cx="1412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Polisaxaridlar</a:t>
            </a:r>
            <a:endParaRPr lang="ru-RU" sz="1600" dirty="0"/>
          </a:p>
        </p:txBody>
      </p:sp>
      <p:cxnSp>
        <p:nvCxnSpPr>
          <p:cNvPr id="16" name="Прямая со стрелкой 15"/>
          <p:cNvCxnSpPr>
            <a:stCxn id="3" idx="3"/>
            <a:endCxn id="11" idx="0"/>
          </p:cNvCxnSpPr>
          <p:nvPr/>
        </p:nvCxnSpPr>
        <p:spPr>
          <a:xfrm flipH="1">
            <a:off x="1814891" y="1110939"/>
            <a:ext cx="514216" cy="36981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0"/>
          </p:cNvCxnSpPr>
          <p:nvPr/>
        </p:nvCxnSpPr>
        <p:spPr>
          <a:xfrm>
            <a:off x="3448016" y="1120054"/>
            <a:ext cx="682252" cy="37753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2"/>
            <a:endCxn id="14" idx="0"/>
          </p:cNvCxnSpPr>
          <p:nvPr/>
        </p:nvCxnSpPr>
        <p:spPr>
          <a:xfrm>
            <a:off x="1814891" y="1872072"/>
            <a:ext cx="0" cy="55781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3" idx="0"/>
          </p:cNvCxnSpPr>
          <p:nvPr/>
        </p:nvCxnSpPr>
        <p:spPr>
          <a:xfrm>
            <a:off x="4150987" y="1872072"/>
            <a:ext cx="0" cy="55781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943621" y="-136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56569" y="-136"/>
            <a:ext cx="2646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Monosaxaridlar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425" y="575928"/>
            <a:ext cx="5220580" cy="116955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Monosaxaridlar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monosaxaridning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monosaxarid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geksoza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01" y="1813421"/>
            <a:ext cx="1969902" cy="13099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9" y="1811007"/>
            <a:ext cx="2181804" cy="12852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56569" y="2952192"/>
            <a:ext cx="567072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39565" y="2904829"/>
            <a:ext cx="8691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Glyukoza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269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437" y="609401"/>
            <a:ext cx="5220580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Glukoza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monosaxaridning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shirinligini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fruktoza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monosaxaridning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galaktoza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monosaxaridning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monosaxaridlar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glukoza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fruktoza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shakarlari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1" y="1667521"/>
            <a:ext cx="2302262" cy="15041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63" y="1836068"/>
            <a:ext cx="1224136" cy="12241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56569" y="-136"/>
            <a:ext cx="2646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Monosaxaridlar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461" y="611932"/>
            <a:ext cx="4797129" cy="95410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Glukozaning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0,1–0,12 %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Glukoza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ko‘pgina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disaxaridlar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polisaxaridlar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Pentozalarga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dezoksiriboza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97" y="1617217"/>
            <a:ext cx="4104456" cy="15186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537" y="2880184"/>
            <a:ext cx="1368152" cy="2160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47777" y="2880184"/>
            <a:ext cx="1368152" cy="2160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25487" y="2808176"/>
            <a:ext cx="1438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ezoksiriboza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817" y="2824670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Riboza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56569" y="-136"/>
            <a:ext cx="2646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Monosaxaridlar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71613" y="-136"/>
            <a:ext cx="2085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Disaxaridlar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211" y="575928"/>
            <a:ext cx="5400600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Saxaroza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lavlagi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(don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laktoza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Disaxaridlardan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saxarozadir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Saxaroza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glukoza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fruktozadan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glukoza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galaktozadan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" y="1814984"/>
            <a:ext cx="2116404" cy="1273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26" y="1816540"/>
            <a:ext cx="1460250" cy="1271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48" y="1793422"/>
            <a:ext cx="1354942" cy="1316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34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81320" y="-136"/>
            <a:ext cx="2345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Polisaxaridlar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417" y="575928"/>
            <a:ext cx="5544616" cy="73866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Polisaxaridlar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glikogen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sellyulozadir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glukoza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sellyulozadan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7" y="1366444"/>
            <a:ext cx="2340260" cy="17496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711" y="2898536"/>
            <a:ext cx="2376264" cy="2359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93" y="1366444"/>
            <a:ext cx="1548172" cy="1786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71" y="1648465"/>
            <a:ext cx="1476164" cy="1185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88426" y="2592151"/>
            <a:ext cx="2376264" cy="2359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35571" y="2571620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Sellyuloza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50866" y="1342251"/>
            <a:ext cx="8451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Glikogen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365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995850" y="1533610"/>
            <a:ext cx="900100" cy="304404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3521" y="1512031"/>
            <a:ext cx="828092" cy="307777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24618" y="573843"/>
            <a:ext cx="2672744" cy="612068"/>
          </a:xfrm>
          <a:prstGeom prst="roundRect">
            <a:avLst/>
          </a:prstGeom>
          <a:solidFill>
            <a:srgbClr val="99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49258" y="618267"/>
            <a:ext cx="28797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vazifalarni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43621" y="-136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521" y="1512032"/>
            <a:ext cx="792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9845" y="1512032"/>
            <a:ext cx="990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/>
          </a:p>
        </p:txBody>
      </p:sp>
      <p:cxnSp>
        <p:nvCxnSpPr>
          <p:cNvPr id="16" name="Прямая со стрелкой 15"/>
          <p:cNvCxnSpPr>
            <a:stCxn id="6" idx="2"/>
            <a:endCxn id="13" idx="0"/>
          </p:cNvCxnSpPr>
          <p:nvPr/>
        </p:nvCxnSpPr>
        <p:spPr>
          <a:xfrm flipH="1">
            <a:off x="1457567" y="1185911"/>
            <a:ext cx="1503423" cy="326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  <a:endCxn id="10" idx="0"/>
          </p:cNvCxnSpPr>
          <p:nvPr/>
        </p:nvCxnSpPr>
        <p:spPr>
          <a:xfrm>
            <a:off x="2960990" y="1185911"/>
            <a:ext cx="1494344" cy="326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42" y="1994666"/>
            <a:ext cx="722337" cy="8650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49" y="1987340"/>
            <a:ext cx="880194" cy="9999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33" y="2145930"/>
            <a:ext cx="921814" cy="100797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" y="2054754"/>
            <a:ext cx="1061354" cy="1061354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>
            <a:off x="1171823" y="2585431"/>
            <a:ext cx="95487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221095" y="2308432"/>
            <a:ext cx="856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sellyuloza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883576" y="2585431"/>
            <a:ext cx="95487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165005" y="2312391"/>
            <a:ext cx="4571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xitin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2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4778" y="611932"/>
            <a:ext cx="5067672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glikogen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ozuqa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78" y="1880348"/>
            <a:ext cx="5205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gr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17,6 kJ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78" y="2376128"/>
            <a:ext cx="5285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gr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4,1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kkal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3621" y="-136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5" y="2299597"/>
            <a:ext cx="809825" cy="809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828" y="49620"/>
            <a:ext cx="553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67969" y="491721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6159" y="784109"/>
            <a:ext cx="5400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5727" y="1285887"/>
            <a:ext cx="1007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7667" y="1791766"/>
            <a:ext cx="1636987" cy="276999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MONOSAXARIDLAR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72915" y="2093242"/>
            <a:ext cx="1311578" cy="276999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DISAXARIDLAR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77667" y="2394718"/>
            <a:ext cx="1508746" cy="276999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POLISAXARIDLAR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3" grpId="0"/>
      <p:bldP spid="6" grpId="0" animBg="1"/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-11532"/>
            <a:ext cx="5544616" cy="570645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600" dirty="0" err="1" smtClean="0"/>
              <a:t>Dars</a:t>
            </a:r>
            <a:r>
              <a:rPr lang="en-US" sz="3600" dirty="0" smtClean="0"/>
              <a:t> </a:t>
            </a:r>
            <a:r>
              <a:rPr lang="en-US" sz="3600" dirty="0" err="1" smtClean="0"/>
              <a:t>rejasi</a:t>
            </a:r>
            <a:endParaRPr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</a:t>
            </a:r>
            <a:r>
              <a:rPr lang="en-US" sz="2800" b="1" kern="0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darsimizda</a:t>
            </a:r>
            <a:r>
              <a:rPr kumimoji="0" lang="en-US" sz="2800" b="1" i="0" u="none" strike="noStrike" kern="0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8699" y="708458"/>
            <a:ext cx="2305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2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Uglevodlarning</a:t>
            </a:r>
            <a:r>
              <a:rPr lang="en-US" sz="1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xususiyatlari</a:t>
            </a:r>
            <a:r>
              <a:rPr lang="en-US" sz="1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59745" y="654781"/>
            <a:ext cx="374341" cy="38919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4661" y="1676287"/>
            <a:ext cx="2305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2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Disaxaridlar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1733" y="1191400"/>
            <a:ext cx="2305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2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Monosaxaridlar</a:t>
            </a:r>
            <a:r>
              <a:rPr lang="en-US" sz="1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1"/>
          <p:cNvSpPr/>
          <p:nvPr/>
        </p:nvSpPr>
        <p:spPr>
          <a:xfrm>
            <a:off x="3059744" y="1135301"/>
            <a:ext cx="374341" cy="38919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55573" y="1615821"/>
            <a:ext cx="374341" cy="38919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1"/>
          <p:cNvSpPr/>
          <p:nvPr/>
        </p:nvSpPr>
        <p:spPr>
          <a:xfrm>
            <a:off x="3055572" y="2096841"/>
            <a:ext cx="374341" cy="38919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rgbClr val="FFFFFF"/>
                </a:solidFill>
                <a:latin typeface="Open Sans Light"/>
              </a:rPr>
              <a:t>4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Oval 11"/>
          <p:cNvSpPr/>
          <p:nvPr/>
        </p:nvSpPr>
        <p:spPr>
          <a:xfrm>
            <a:off x="3059744" y="2580757"/>
            <a:ext cx="374341" cy="38919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rgbClr val="FFFFFF"/>
                </a:solidFill>
                <a:latin typeface="Open Sans Light"/>
              </a:rPr>
              <a:t>5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9725" y="2131425"/>
            <a:ext cx="2305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200" b="1" kern="0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Polisaxaridlar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1773" y="2636856"/>
            <a:ext cx="2305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2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Uglevodlarning</a:t>
            </a:r>
            <a:r>
              <a:rPr lang="en-US" sz="1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ahamiyati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6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7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0" dur="9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1" dur="9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4" dur="9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5" dur="9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8" dur="9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9" dur="9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13" grpId="0"/>
          <p:bldP spid="10" grpId="0"/>
          <p:bldP spid="11" grpId="0" animBg="1"/>
          <p:bldP spid="12" grpId="0" animBg="1"/>
          <p:bldP spid="14" grpId="0" animBg="1"/>
          <p:bldP spid="17" grpId="0" animBg="1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9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9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9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9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9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9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13" grpId="0"/>
          <p:bldP spid="10" grpId="0"/>
          <p:bldP spid="11" grpId="0" animBg="1"/>
          <p:bldP spid="12" grpId="0" animBg="1"/>
          <p:bldP spid="14" grpId="0" animBg="1"/>
          <p:bldP spid="17" grpId="0" animBg="1"/>
          <p:bldP spid="18" grpId="0"/>
          <p:bldP spid="1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2400" b="1" kern="0" dirty="0" err="1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529" y="480754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433" y="784109"/>
            <a:ext cx="5400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shakari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665" y="1260210"/>
            <a:ext cx="1007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6790" y="1728056"/>
            <a:ext cx="12415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Maltoza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66790" y="1966387"/>
            <a:ext cx="12415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Laktoza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366790" y="2204718"/>
            <a:ext cx="12415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Glyukoza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366789" y="2443049"/>
            <a:ext cx="12415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Saxaroza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7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2" grpId="0"/>
      <p:bldP spid="13" grpId="0"/>
      <p:bldP spid="3" grpId="0"/>
      <p:bldP spid="14" grpId="0"/>
      <p:bldP spid="14" grpId="1"/>
      <p:bldP spid="14" grpId="2"/>
      <p:bldP spid="16" grpId="0"/>
      <p:bldP spid="16" grpId="1"/>
      <p:bldP spid="16" grpId="2"/>
      <p:bldP spid="17" grpId="0"/>
      <p:bldP spid="17" grpId="1"/>
      <p:bldP spid="17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2400" b="1" kern="0" dirty="0" err="1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529" y="480754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208" y="768797"/>
            <a:ext cx="54000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tushlik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maxsulotlar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220g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parchalanishidan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kkal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38427" y="1489594"/>
            <a:ext cx="98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163450" y="1867842"/>
            <a:ext cx="3495019" cy="461665"/>
            <a:chOff x="1163450" y="1867842"/>
            <a:chExt cx="3495019" cy="46166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163450" y="1867842"/>
              <a:ext cx="11160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 – 17,6 kJ</a:t>
              </a:r>
            </a:p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220 gr – X </a:t>
              </a:r>
              <a:endParaRPr lang="ru-RU" dirty="0"/>
            </a:p>
          </p:txBody>
        </p:sp>
        <p:sp>
          <p:nvSpPr>
            <p:cNvPr id="4" name="Стрелка вправо 3"/>
            <p:cNvSpPr/>
            <p:nvPr/>
          </p:nvSpPr>
          <p:spPr>
            <a:xfrm>
              <a:off x="2273706" y="2018885"/>
              <a:ext cx="252141" cy="18002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Прямоугольник 4"/>
                <p:cNvSpPr/>
                <p:nvPr/>
              </p:nvSpPr>
              <p:spPr>
                <a:xfrm>
                  <a:off x="2525847" y="1900190"/>
                  <a:ext cx="984565" cy="396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220∗17,6</m:t>
                          </m:r>
                        </m:num>
                        <m:den>
                          <m: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r>
                    <a:rPr lang="en-US" sz="1200" dirty="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ru-RU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Прямоугольник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847" y="1900190"/>
                  <a:ext cx="984565" cy="3969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Стрелка вправо 17"/>
            <p:cNvSpPr/>
            <p:nvPr/>
          </p:nvSpPr>
          <p:spPr>
            <a:xfrm>
              <a:off x="3449015" y="2019210"/>
              <a:ext cx="252141" cy="18002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01156" y="1960174"/>
              <a:ext cx="9573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X= 3872 kJ</a:t>
              </a:r>
              <a:endParaRPr lang="ru-RU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163450" y="2389811"/>
            <a:ext cx="3528683" cy="461665"/>
            <a:chOff x="1163450" y="2389811"/>
            <a:chExt cx="3528683" cy="46166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163450" y="2389811"/>
              <a:ext cx="11716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 – 4,1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kkal</a:t>
              </a:r>
              <a:endPara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220 gr – X </a:t>
              </a:r>
              <a:endParaRPr lang="ru-RU" dirty="0"/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2273706" y="2530634"/>
              <a:ext cx="252141" cy="18002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Прямоугольник 20"/>
                <p:cNvSpPr/>
                <p:nvPr/>
              </p:nvSpPr>
              <p:spPr>
                <a:xfrm>
                  <a:off x="2525847" y="2411939"/>
                  <a:ext cx="909223" cy="396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220∗4,1</m:t>
                          </m:r>
                        </m:num>
                        <m:den>
                          <m: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r>
                    <a:rPr lang="en-US" sz="1200" dirty="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ru-RU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Прямоугольник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847" y="2411939"/>
                  <a:ext cx="909223" cy="3969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Стрелка вправо 21"/>
            <p:cNvSpPr/>
            <p:nvPr/>
          </p:nvSpPr>
          <p:spPr>
            <a:xfrm>
              <a:off x="3449015" y="2530959"/>
              <a:ext cx="252141" cy="18002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701156" y="2471923"/>
              <a:ext cx="9909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X= 902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kkal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97" y="576593"/>
            <a:ext cx="1260034" cy="1479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9879" y="107876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dirty="0" smtClean="0">
                <a:latin typeface="Arial" pitchFamily="34" charset="0"/>
                <a:cs typeface="Arial" pitchFamily="34" charset="0"/>
              </a:rPr>
              <a:t>lar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966" y="732090"/>
            <a:ext cx="28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923" y="1856871"/>
            <a:ext cx="4724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000" y="1291362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096" y="2391323"/>
            <a:ext cx="4724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Uglevodlarning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O‘tilgan</a:t>
            </a:r>
            <a:r>
              <a:rPr lang="en-US" sz="2400" dirty="0" smtClean="0"/>
              <a:t> </a:t>
            </a:r>
            <a:r>
              <a:rPr lang="en-US" sz="2400" dirty="0" err="1" smtClean="0"/>
              <a:t>mavzuni</a:t>
            </a:r>
            <a:r>
              <a:rPr lang="en-US" sz="2400" dirty="0" smtClean="0"/>
              <a:t> </a:t>
            </a:r>
            <a:r>
              <a:rPr lang="en-US" sz="2400" dirty="0" err="1" smtClean="0"/>
              <a:t>mustahkamlash</a:t>
            </a:r>
            <a:endParaRPr lang="en-US"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25" y="1048201"/>
            <a:ext cx="2952328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tarangligi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nafaqat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61" y="1048200"/>
            <a:ext cx="2448272" cy="138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O‘tilgan</a:t>
            </a:r>
            <a:r>
              <a:rPr lang="en-US" sz="2400" dirty="0" smtClean="0"/>
              <a:t> </a:t>
            </a:r>
            <a:r>
              <a:rPr lang="en-US" sz="2400" dirty="0" err="1" smtClean="0"/>
              <a:t>mavzuni</a:t>
            </a:r>
            <a:r>
              <a:rPr lang="en-US" sz="2400" dirty="0" smtClean="0"/>
              <a:t> </a:t>
            </a:r>
            <a:r>
              <a:rPr lang="en-US" sz="2400" dirty="0" err="1" smtClean="0"/>
              <a:t>mustahkamlash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1" y="611932"/>
            <a:ext cx="4933950" cy="24965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9485" y="2805359"/>
            <a:ext cx="22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545" y="2798545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617" y="2805409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8713" y="2805359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7384" y="2807431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6055" y="2807431"/>
            <a:ext cx="272832" cy="266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F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87151" y="2800937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85345" y="2805359"/>
            <a:ext cx="298480" cy="266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G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7517" y="604783"/>
            <a:ext cx="3780420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Cn (H2 O)m formula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879" y="1548036"/>
            <a:ext cx="2879725" cy="95410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o‘xshashligidan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atamasi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73" y="1800064"/>
            <a:ext cx="2312966" cy="1243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43621" y="-136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01640" y="755948"/>
            <a:ext cx="2726899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9875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8" y="1709819"/>
            <a:ext cx="1156667" cy="11566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09" y="410494"/>
            <a:ext cx="1975681" cy="27577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43621" y="-136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43621" y="-36140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421" y="647936"/>
            <a:ext cx="3996147" cy="1323439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tolasini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sellyuloza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Kanop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po‘stlog‘ini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uloza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Ildizmevalar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Tugunaklar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Donli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69" y="1678697"/>
            <a:ext cx="3325915" cy="18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426" y="622384"/>
            <a:ext cx="532615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1–2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jigar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muskul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36" y="1260002"/>
            <a:ext cx="1515377" cy="1205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" y="1260416"/>
            <a:ext cx="1531969" cy="1205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15" y="1243505"/>
            <a:ext cx="1828800" cy="1828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4888" y="2592953"/>
            <a:ext cx="15424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muskul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3344" y="2567756"/>
            <a:ext cx="1301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jigar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43621" y="-136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485" y="611932"/>
            <a:ext cx="4248175" cy="95410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95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1" y="1669985"/>
            <a:ext cx="1644829" cy="1368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49" y="1633981"/>
            <a:ext cx="1204421" cy="14400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43621" y="-136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156506</TotalTime>
  <Words>609</Words>
  <Application>Microsoft Office PowerPoint</Application>
  <PresentationFormat>Произвольный</PresentationFormat>
  <Paragraphs>111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22</vt:i4>
      </vt:variant>
    </vt:vector>
  </HeadingPairs>
  <TitlesOfParts>
    <vt:vector size="38" baseType="lpstr">
      <vt:lpstr>Arial</vt:lpstr>
      <vt:lpstr>Calibri</vt:lpstr>
      <vt:lpstr>Cambria Math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</vt:lpstr>
      <vt:lpstr>O‘tilgan mavzuni mustahkamlash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1976</cp:revision>
  <dcterms:created xsi:type="dcterms:W3CDTF">2014-10-08T23:03:32Z</dcterms:created>
  <dcterms:modified xsi:type="dcterms:W3CDTF">2021-03-25T07:18:49Z</dcterms:modified>
</cp:coreProperties>
</file>