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1"/>
  </p:notesMasterIdLst>
  <p:sldIdLst>
    <p:sldId id="1356" r:id="rId11"/>
    <p:sldId id="1402" r:id="rId12"/>
    <p:sldId id="1463" r:id="rId13"/>
    <p:sldId id="1484" r:id="rId14"/>
    <p:sldId id="262" r:id="rId15"/>
    <p:sldId id="1465" r:id="rId16"/>
    <p:sldId id="1479" r:id="rId17"/>
    <p:sldId id="1414" r:id="rId18"/>
    <p:sldId id="1480" r:id="rId19"/>
    <p:sldId id="1462" r:id="rId20"/>
    <p:sldId id="1481" r:id="rId21"/>
    <p:sldId id="1466" r:id="rId22"/>
    <p:sldId id="1467" r:id="rId23"/>
    <p:sldId id="1482" r:id="rId24"/>
    <p:sldId id="1474" r:id="rId25"/>
    <p:sldId id="1425" r:id="rId26"/>
    <p:sldId id="1485" r:id="rId27"/>
    <p:sldId id="1486" r:id="rId28"/>
    <p:sldId id="1487" r:id="rId29"/>
    <p:sldId id="1429" r:id="rId3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4"/>
            <p14:sldId id="262"/>
            <p14:sldId id="1465"/>
            <p14:sldId id="1479"/>
            <p14:sldId id="1414"/>
            <p14:sldId id="1480"/>
            <p14:sldId id="1462"/>
            <p14:sldId id="1481"/>
            <p14:sldId id="1466"/>
            <p14:sldId id="1467"/>
            <p14:sldId id="1482"/>
            <p14:sldId id="1474"/>
            <p14:sldId id="1425"/>
            <p14:sldId id="1485"/>
            <p14:sldId id="1486"/>
            <p14:sldId id="1487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660066"/>
    <a:srgbClr val="FFFF66"/>
    <a:srgbClr val="FFFFFF"/>
    <a:srgbClr val="C076C4"/>
    <a:srgbClr val="000000"/>
    <a:srgbClr val="DDDDDD"/>
    <a:srgbClr val="B2B2B2"/>
    <a:srgbClr val="80808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96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5.jpg"/><Relationship Id="rId4" Type="http://schemas.openxmlformats.org/officeDocument/2006/relationships/image" Target="../media/image24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1" y="1293750"/>
            <a:ext cx="3821808" cy="444972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35909" y="228570"/>
            <a:ext cx="900100" cy="5542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35909" y="227770"/>
            <a:ext cx="900100" cy="5550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81976" y="296110"/>
            <a:ext cx="78598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lang="en-US"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10" name="Рисунок 9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" r="1024"/>
          <a:stretch>
            <a:fillRect/>
          </a:stretch>
        </p:blipFill>
        <p:spPr>
          <a:xfrm>
            <a:off x="4312983" y="1777876"/>
            <a:ext cx="1463930" cy="1462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95549" y="35868"/>
            <a:ext cx="30243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47677" y="1007976"/>
            <a:ext cx="3096344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biopolimerlarni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173" y="2150964"/>
            <a:ext cx="1428841" cy="10079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1007976"/>
            <a:ext cx="2013427" cy="194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578" y="35868"/>
            <a:ext cx="3052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55689" y="682080"/>
            <a:ext cx="3060043" cy="73866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Biopolimerlar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5689" y="1594838"/>
            <a:ext cx="3054451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biopolimerlar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polisaxaridlar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827956"/>
            <a:ext cx="2196244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4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9793" y="1908076"/>
            <a:ext cx="4076171" cy="73866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saqlovchi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informatsion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3541" y="35868"/>
            <a:ext cx="31323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09793" y="647936"/>
            <a:ext cx="4030182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(transport)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biopolimerlar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83" y="639248"/>
            <a:ext cx="1172778" cy="11727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61230">
            <a:off x="536003" y="1797273"/>
            <a:ext cx="634744" cy="123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3561" y="35868"/>
            <a:ext cx="30243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03661" y="659800"/>
            <a:ext cx="3299199" cy="116478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Makromolekulalardan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4" y="659800"/>
            <a:ext cx="1725308" cy="1314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69" y="1995918"/>
            <a:ext cx="3096344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7688" y="35868"/>
            <a:ext cx="2207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497" y="611932"/>
            <a:ext cx="4248471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pigment,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971" y="1454542"/>
            <a:ext cx="1428823" cy="10700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13" y="1618592"/>
            <a:ext cx="1516519" cy="13320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1454542"/>
            <a:ext cx="1692188" cy="164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7688" y="35868"/>
            <a:ext cx="2207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35709" y="611932"/>
            <a:ext cx="2880320" cy="227754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2075"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92075" algn="just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mansubligidan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611932"/>
            <a:ext cx="1430367" cy="118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1801267"/>
            <a:ext cx="1301799" cy="11450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573" y="611932"/>
            <a:ext cx="1178175" cy="1138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633" y="1854652"/>
            <a:ext cx="1236570" cy="1034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3586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78757" y="608596"/>
            <a:ext cx="1143704" cy="40011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1493" y="2168159"/>
            <a:ext cx="4608512" cy="83099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og‘irlikka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9408" y="1639878"/>
            <a:ext cx="869149" cy="40011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5092" y="1104789"/>
            <a:ext cx="4608512" cy="338554"/>
          </a:xfrm>
          <a:prstGeom prst="rect">
            <a:avLst/>
          </a:prstGeom>
          <a:solidFill>
            <a:srgbClr val="FFFF99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2" grpId="0" animBg="1"/>
      <p:bldP spid="3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3586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03661" y="634550"/>
            <a:ext cx="1143704" cy="40011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6883" y="1634655"/>
            <a:ext cx="869149" cy="40011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252" y="1011530"/>
            <a:ext cx="5032151" cy="523220"/>
          </a:xfrm>
          <a:prstGeom prst="rect">
            <a:avLst/>
          </a:prstGeom>
          <a:solidFill>
            <a:srgbClr val="FFFF99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monomerlarga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3356" y="2190591"/>
            <a:ext cx="11304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7288" y="2469962"/>
            <a:ext cx="14141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68713" y="2190591"/>
            <a:ext cx="11063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68713" y="2467590"/>
            <a:ext cx="19944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6788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3" grpId="0" animBg="1"/>
      <p:bldP spid="10" grpId="0" animBg="1"/>
      <p:bldP spid="2" grpId="0"/>
      <p:bldP spid="4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1300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78757" y="608596"/>
            <a:ext cx="1143704" cy="33855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0537" y="947150"/>
            <a:ext cx="4960143" cy="523220"/>
          </a:xfrm>
          <a:prstGeom prst="rect">
            <a:avLst/>
          </a:prstGeom>
          <a:solidFill>
            <a:srgbClr val="FFFF99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saqlovchi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informatsion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523493" y="1584040"/>
            <a:ext cx="918543" cy="1368152"/>
            <a:chOff x="523493" y="1584040"/>
            <a:chExt cx="918543" cy="136815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415" y="1584040"/>
              <a:ext cx="704621" cy="1368152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523493" y="1584040"/>
              <a:ext cx="33054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  <a:endParaRPr lang="ru-RU" dirty="0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1949451" y="1584039"/>
            <a:ext cx="1490984" cy="1276974"/>
            <a:chOff x="1949451" y="1584039"/>
            <a:chExt cx="1490984" cy="1276974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657" y="1688235"/>
              <a:ext cx="1172778" cy="1172778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1949451" y="1584039"/>
              <a:ext cx="33054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dirty="0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723176" y="1584039"/>
            <a:ext cx="1681174" cy="1276974"/>
            <a:chOff x="3723176" y="1584039"/>
            <a:chExt cx="1681174" cy="1276974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9845" y="1683702"/>
              <a:ext cx="1444505" cy="1177311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3723176" y="1584039"/>
              <a:ext cx="338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19400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3586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9525" y="573241"/>
            <a:ext cx="3865425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913073"/>
              </p:ext>
            </p:extLst>
          </p:nvPr>
        </p:nvGraphicFramePr>
        <p:xfrm>
          <a:off x="192514" y="1007976"/>
          <a:ext cx="5436824" cy="174330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3445694824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976918206"/>
                    </a:ext>
                  </a:extLst>
                </a:gridCol>
                <a:gridCol w="396044">
                  <a:extLst>
                    <a:ext uri="{9D8B030D-6E8A-4147-A177-3AD203B41FA5}">
                      <a16:colId xmlns:a16="http://schemas.microsoft.com/office/drawing/2014/main" val="958909470"/>
                    </a:ext>
                  </a:extLst>
                </a:gridCol>
                <a:gridCol w="2916544">
                  <a:extLst>
                    <a:ext uri="{9D8B030D-6E8A-4147-A177-3AD203B41FA5}">
                      <a16:colId xmlns:a16="http://schemas.microsoft.com/office/drawing/2014/main" val="2791404301"/>
                    </a:ext>
                  </a:extLst>
                </a:gridCol>
              </a:tblGrid>
              <a:tr h="293797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MONOMER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‘p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sonli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monomerlardan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iborat</a:t>
                      </a:r>
                      <a:endParaRPr lang="ru-RU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897516"/>
                  </a:ext>
                </a:extLst>
              </a:tr>
              <a:tr h="293796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POLIMER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Gidrofob</a:t>
                      </a:r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190576"/>
                  </a:ext>
                </a:extLst>
              </a:tr>
              <a:tr h="255607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NUKLEIN</a:t>
                      </a:r>
                      <a:r>
                        <a:rPr lang="en-US" sz="11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KISLOTALAR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Informatsion</a:t>
                      </a:r>
                      <a:r>
                        <a:rPr lang="en-US" sz="1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polimerlar</a:t>
                      </a:r>
                      <a:endParaRPr lang="ru-RU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175566"/>
                  </a:ext>
                </a:extLst>
              </a:tr>
              <a:tr h="293796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POLISAXARIDLAR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</a:t>
                      </a:r>
                      <a:r>
                        <a:rPr lang="en-US" sz="1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katalizatorlik</a:t>
                      </a:r>
                      <a:r>
                        <a:rPr lang="en-US" sz="1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vazifalari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154049"/>
                  </a:ext>
                </a:extLst>
              </a:tr>
              <a:tr h="293796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LIPIDLAR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</a:t>
                      </a:r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molekulali</a:t>
                      </a:r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organik</a:t>
                      </a:r>
                      <a:r>
                        <a:rPr lang="en-US" sz="1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molekulalar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956395"/>
                  </a:ext>
                </a:extLst>
              </a:tr>
              <a:tr h="293796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OQSILLAR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1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nechta</a:t>
                      </a:r>
                      <a:r>
                        <a:rPr lang="en-US" sz="1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monosaxariddan</a:t>
                      </a:r>
                      <a:r>
                        <a:rPr lang="en-US" sz="1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iborat</a:t>
                      </a:r>
                      <a:endParaRPr lang="ru-RU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53252"/>
                  </a:ext>
                </a:extLst>
              </a:tr>
            </a:tbl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1511573" y="2806299"/>
            <a:ext cx="2519760" cy="278876"/>
            <a:chOff x="1511573" y="2806299"/>
            <a:chExt cx="2519760" cy="278876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511573" y="2808176"/>
              <a:ext cx="423514" cy="276999"/>
            </a:xfrm>
            <a:prstGeom prst="rect">
              <a:avLst/>
            </a:prstGeom>
            <a:solidFill>
              <a:srgbClr val="FFFF99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1-E</a:t>
              </a:r>
              <a:endParaRPr lang="ru-RU" b="1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935087" y="2806300"/>
              <a:ext cx="431528" cy="276999"/>
            </a:xfrm>
            <a:prstGeom prst="rect">
              <a:avLst/>
            </a:prstGeom>
            <a:solidFill>
              <a:srgbClr val="FFFF99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2-A</a:t>
              </a:r>
              <a:endParaRPr lang="ru-RU" b="1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358601" y="2806300"/>
              <a:ext cx="431528" cy="276999"/>
            </a:xfrm>
            <a:prstGeom prst="rect">
              <a:avLst/>
            </a:prstGeom>
            <a:solidFill>
              <a:srgbClr val="FFFF99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3-C</a:t>
              </a:r>
              <a:endParaRPr lang="ru-RU" b="1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782115" y="2806300"/>
              <a:ext cx="415498" cy="276999"/>
            </a:xfrm>
            <a:prstGeom prst="rect">
              <a:avLst/>
            </a:prstGeom>
            <a:solidFill>
              <a:srgbClr val="FFFF99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4-F</a:t>
              </a:r>
              <a:endParaRPr lang="ru-RU" b="1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180841" y="2806300"/>
              <a:ext cx="431528" cy="276999"/>
            </a:xfrm>
            <a:prstGeom prst="rect">
              <a:avLst/>
            </a:prstGeom>
            <a:solidFill>
              <a:srgbClr val="FFFF99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5-B</a:t>
              </a:r>
              <a:endParaRPr lang="ru-RU" b="1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599805" y="2806299"/>
              <a:ext cx="431528" cy="276999"/>
            </a:xfrm>
            <a:prstGeom prst="rect">
              <a:avLst/>
            </a:prstGeom>
            <a:solidFill>
              <a:srgbClr val="FFFF99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6-D</a:t>
              </a:r>
              <a:endParaRPr lang="ru-RU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1940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32813" y="718450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Biomolekulalar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65478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139549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46691" y="2272161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Polimerlar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13"/>
          <p:cNvSpPr/>
          <p:nvPr/>
        </p:nvSpPr>
        <p:spPr>
          <a:xfrm>
            <a:off x="3015175" y="220575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39595" y="1438113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Monomerlar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71872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2196108"/>
            <a:ext cx="51881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sxematik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37" y="64793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25" y="83549"/>
            <a:ext cx="5256583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b="0" dirty="0" err="1" smtClean="0"/>
              <a:t>O‘tilgan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mavzuni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mustahkamlash</a:t>
            </a:r>
            <a:r>
              <a:rPr lang="en-US" sz="2400" b="0" dirty="0" smtClean="0"/>
              <a:t> </a:t>
            </a:r>
            <a:endParaRPr lang="en-US" sz="2400" b="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7437" y="1062365"/>
            <a:ext cx="46085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……..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764" y="1454733"/>
            <a:ext cx="37783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ivishida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……..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2493" y="617706"/>
            <a:ext cx="3841447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sozlarni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ying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441" y="1905479"/>
            <a:ext cx="5040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Meduzalarda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……..    …………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6751" y="2344428"/>
            <a:ext cx="49970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Mg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92726" y="1014356"/>
            <a:ext cx="7409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tiroksin</a:t>
            </a:r>
            <a:endParaRPr lang="ru-RU" b="1" dirty="0">
              <a:solidFill>
                <a:srgbClr val="66006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28180" y="1426446"/>
            <a:ext cx="4700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Ca+</a:t>
            </a:r>
            <a:endParaRPr lang="ru-RU" b="1" dirty="0">
              <a:solidFill>
                <a:srgbClr val="66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5629" y="1847101"/>
            <a:ext cx="14494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00" b="1" dirty="0" err="1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idrostatik</a:t>
            </a:r>
            <a:r>
              <a:rPr lang="en-US" sz="12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</a:t>
            </a:r>
            <a:endParaRPr lang="ru-RU" b="1" dirty="0">
              <a:solidFill>
                <a:srgbClr val="660066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75769" y="2312423"/>
            <a:ext cx="9124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b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" grpId="0"/>
      <p:bldP spid="7" grpId="0"/>
      <p:bldP spid="8" grpId="0" animBg="1"/>
      <p:bldP spid="9" grpId="0"/>
      <p:bldP spid="10" grpId="0"/>
      <p:bldP spid="3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11573" y="575928"/>
            <a:ext cx="2628292" cy="33855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Atamalarga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986" y="970369"/>
            <a:ext cx="8435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2019" y="1574168"/>
            <a:ext cx="12325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75936">
              <a:spcAft>
                <a:spcPts val="94"/>
              </a:spcAft>
              <a:defRPr/>
            </a:pPr>
            <a:r>
              <a:rPr lang="en-US" sz="16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Pinitsitoz</a:t>
            </a:r>
            <a:r>
              <a:rPr lang="en-US" sz="1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6842" y="2115841"/>
            <a:ext cx="11977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Simbioz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7437" y="2434198"/>
            <a:ext cx="51491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Kariotip</a:t>
            </a:r>
            <a:r>
              <a:rPr lang="en-US" sz="1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4253" y="1830399"/>
            <a:ext cx="13660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9952" y="1280283"/>
            <a:ext cx="7441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2"/>
          <p:cNvSpPr txBox="1">
            <a:spLocks noGrp="1"/>
          </p:cNvSpPr>
          <p:nvPr>
            <p:ph type="title"/>
          </p:nvPr>
        </p:nvSpPr>
        <p:spPr>
          <a:xfrm>
            <a:off x="359445" y="83550"/>
            <a:ext cx="5076563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b="0" dirty="0" err="1" smtClean="0"/>
              <a:t>O‘tilgan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mavzuni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mustahkamlash</a:t>
            </a:r>
            <a:r>
              <a:rPr lang="en-US" sz="2400" b="0" dirty="0" smtClean="0"/>
              <a:t> </a:t>
            </a:r>
            <a:endParaRPr lang="en-US" sz="2400" b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1290" y="983929"/>
            <a:ext cx="23150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dezoksiribonuklein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0269" y="1299893"/>
            <a:ext cx="17075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ribonuklein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2344" y="1589556"/>
            <a:ext cx="40436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75936">
              <a:spcAft>
                <a:spcPts val="94"/>
              </a:spcAft>
              <a:defRPr/>
            </a:pP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1032" y="1860347"/>
            <a:ext cx="41137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74909" y="2149011"/>
            <a:ext cx="4536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37821" y="2448136"/>
            <a:ext cx="45048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28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4" grpId="0"/>
      <p:bldP spid="5" grpId="0"/>
      <p:bldP spid="6" grpId="0"/>
      <p:bldP spid="9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15529" y="35868"/>
            <a:ext cx="33123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67066" y="755948"/>
            <a:ext cx="2976955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– 30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37" y="863960"/>
            <a:ext cx="2252466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1516" y="602684"/>
            <a:ext cx="2709602" cy="138499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2075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92075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55589" y="35868"/>
            <a:ext cx="2736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584587"/>
            <a:ext cx="2412268" cy="14030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6" y="2082376"/>
            <a:ext cx="2088232" cy="1049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79425" y="2060256"/>
            <a:ext cx="2520280" cy="73866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689" y="606447"/>
            <a:ext cx="2926117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2075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makromolekula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9565" y="35868"/>
            <a:ext cx="30603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863960"/>
            <a:ext cx="2376264" cy="18968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77" y="1874459"/>
            <a:ext cx="1584176" cy="124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40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553" y="35868"/>
            <a:ext cx="30243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545" y="611932"/>
            <a:ext cx="3564099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2075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makromolekulali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933086"/>
            <a:ext cx="2116836" cy="10584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16" y="1916207"/>
            <a:ext cx="2520281" cy="120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67557" y="35868"/>
            <a:ext cx="30603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Biomolekulalar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37327" y="784730"/>
            <a:ext cx="2627995" cy="203132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Makromolekulalardan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biopolimerlar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istisnodir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26" y="647936"/>
            <a:ext cx="1836204" cy="1189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82" y="1692052"/>
            <a:ext cx="2019672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8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156123</TotalTime>
  <Words>581</Words>
  <Application>Microsoft Office PowerPoint</Application>
  <PresentationFormat>Произвольный</PresentationFormat>
  <Paragraphs>124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5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1957</cp:revision>
  <dcterms:created xsi:type="dcterms:W3CDTF">2014-10-08T23:03:32Z</dcterms:created>
  <dcterms:modified xsi:type="dcterms:W3CDTF">2021-03-25T07:19:31Z</dcterms:modified>
</cp:coreProperties>
</file>