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8"/>
  </p:notesMasterIdLst>
  <p:sldIdLst>
    <p:sldId id="1356" r:id="rId11"/>
    <p:sldId id="1402" r:id="rId12"/>
    <p:sldId id="1463" r:id="rId13"/>
    <p:sldId id="1481" r:id="rId14"/>
    <p:sldId id="1482" r:id="rId15"/>
    <p:sldId id="1483" r:id="rId16"/>
    <p:sldId id="1491" r:id="rId17"/>
    <p:sldId id="262" r:id="rId18"/>
    <p:sldId id="1484" r:id="rId19"/>
    <p:sldId id="1485" r:id="rId20"/>
    <p:sldId id="1465" r:id="rId21"/>
    <p:sldId id="1486" r:id="rId22"/>
    <p:sldId id="1414" r:id="rId23"/>
    <p:sldId id="1487" r:id="rId24"/>
    <p:sldId id="1462" r:id="rId25"/>
    <p:sldId id="1466" r:id="rId26"/>
    <p:sldId id="1488" r:id="rId27"/>
    <p:sldId id="1467" r:id="rId28"/>
    <p:sldId id="1474" r:id="rId29"/>
    <p:sldId id="1489" r:id="rId30"/>
    <p:sldId id="1480" r:id="rId31"/>
    <p:sldId id="1425" r:id="rId32"/>
    <p:sldId id="1490" r:id="rId33"/>
    <p:sldId id="1456" r:id="rId34"/>
    <p:sldId id="1476" r:id="rId35"/>
    <p:sldId id="1429" r:id="rId36"/>
    <p:sldId id="1477" r:id="rId3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1"/>
            <p14:sldId id="1482"/>
            <p14:sldId id="1483"/>
            <p14:sldId id="1491"/>
            <p14:sldId id="262"/>
            <p14:sldId id="1484"/>
            <p14:sldId id="1485"/>
            <p14:sldId id="1465"/>
            <p14:sldId id="1486"/>
            <p14:sldId id="1414"/>
            <p14:sldId id="1487"/>
            <p14:sldId id="1462"/>
            <p14:sldId id="1466"/>
            <p14:sldId id="1488"/>
            <p14:sldId id="1467"/>
            <p14:sldId id="1474"/>
            <p14:sldId id="1489"/>
            <p14:sldId id="1480"/>
            <p14:sldId id="1425"/>
            <p14:sldId id="1490"/>
            <p14:sldId id="1456"/>
            <p14:sldId id="1476"/>
            <p14:sldId id="1429"/>
            <p14:sldId id="147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ECD4E"/>
    <a:srgbClr val="FFFF99"/>
    <a:srgbClr val="FFECC7"/>
    <a:srgbClr val="F9F9F9"/>
    <a:srgbClr val="FFFF66"/>
    <a:srgbClr val="FF99FF"/>
    <a:srgbClr val="C076C4"/>
    <a:srgbClr val="F8C79C"/>
    <a:srgbClr val="838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4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5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3738" y="1213360"/>
            <a:ext cx="3821808" cy="69119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96766"/>
            <a:ext cx="864096" cy="38269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8879" y="296767"/>
            <a:ext cx="864096" cy="38269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07917" y="273078"/>
            <a:ext cx="900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1024"/>
          <a:stretch>
            <a:fillRect/>
          </a:stretch>
        </p:blipFill>
        <p:spPr>
          <a:xfrm>
            <a:off x="4260357" y="1764060"/>
            <a:ext cx="1056537" cy="1115291"/>
          </a:xfr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55938" y="2466414"/>
            <a:ext cx="3659991" cy="4516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67129" y="1132360"/>
            <a:ext cx="3648800" cy="45168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8122" y="639809"/>
            <a:ext cx="151676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Makroelementlar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5938" y="1163044"/>
            <a:ext cx="3678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O, H, N, P, C, K, Na, Ca, Mg, Cl, Fe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20907" y="947586"/>
            <a:ext cx="0" cy="1318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097778" y="1965211"/>
            <a:ext cx="145745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Mikroelementlar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8979" y="2522977"/>
            <a:ext cx="2975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Zn, Cu, J, F, Co, Mo,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826501" y="2281640"/>
            <a:ext cx="0" cy="1847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477" y="35868"/>
            <a:ext cx="447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38" y="899964"/>
            <a:ext cx="27003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14" y="575928"/>
            <a:ext cx="647936" cy="647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1836068"/>
            <a:ext cx="880574" cy="601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2448136"/>
            <a:ext cx="684076" cy="684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81" y="1151992"/>
            <a:ext cx="677203" cy="6772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2309" y="791952"/>
            <a:ext cx="475588" cy="21602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2309" y="611932"/>
            <a:ext cx="0" cy="2412268"/>
          </a:xfrm>
          <a:prstGeom prst="line">
            <a:avLst/>
          </a:prstGeom>
          <a:ln w="15875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70028" y="761396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9488" y="1357563"/>
            <a:ext cx="1567767" cy="21602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21618" y="1334770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2309" y="2034766"/>
            <a:ext cx="276041" cy="216024"/>
          </a:xfrm>
          <a:prstGeom prst="rect">
            <a:avLst/>
          </a:prstGeom>
          <a:solidFill>
            <a:srgbClr val="FEC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96205" y="2018634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8031" y="2685645"/>
            <a:ext cx="757897" cy="21602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07334" y="2659369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51462" y="731942"/>
            <a:ext cx="2538282" cy="2556148"/>
            <a:chOff x="539465" y="1079984"/>
            <a:chExt cx="2016224" cy="216010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81" y="1260004"/>
              <a:ext cx="1810488" cy="198008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39465" y="1079984"/>
              <a:ext cx="2016224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05" y="939891"/>
            <a:ext cx="2794721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7" y="721012"/>
            <a:ext cx="1365880" cy="13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481" y="630574"/>
            <a:ext cx="4474141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S, K, Na, Ca, Mg, Cl, Fe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1,9%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3" y="1530686"/>
            <a:ext cx="1873248" cy="155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69" y="1568418"/>
            <a:ext cx="1368016" cy="13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390" y="35868"/>
            <a:ext cx="540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890" y="988779"/>
            <a:ext cx="323684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qo‘zg‘alishlarini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35155" y="566489"/>
            <a:ext cx="1816604" cy="1287699"/>
            <a:chOff x="2497368" y="791951"/>
            <a:chExt cx="3119691" cy="241213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97368" y="791951"/>
              <a:ext cx="3119691" cy="2412133"/>
              <a:chOff x="2497368" y="791951"/>
              <a:chExt cx="3119691" cy="241213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7368" y="791952"/>
                <a:ext cx="3119691" cy="24121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2915729" y="791951"/>
                <a:ext cx="1080120" cy="12128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465470" y="805225"/>
                <a:ext cx="1080120" cy="108012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2682857" y="2736169"/>
              <a:ext cx="1503188" cy="144016"/>
            </a:xfrm>
            <a:prstGeom prst="rect">
              <a:avLst/>
            </a:prstGeom>
            <a:solidFill>
              <a:srgbClr val="F8C7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55" y="1767411"/>
            <a:ext cx="1884463" cy="126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71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9765" y="841857"/>
            <a:ext cx="2268252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5" y="605751"/>
            <a:ext cx="1656184" cy="12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0" y="841857"/>
            <a:ext cx="1850238" cy="2052092"/>
            <a:chOff x="935509" y="396642"/>
            <a:chExt cx="2052092" cy="20520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15164" y="706168"/>
              <a:ext cx="216024" cy="109345"/>
            </a:xfrm>
            <a:prstGeom prst="rect">
              <a:avLst/>
            </a:prstGeom>
            <a:solidFill>
              <a:srgbClr val="8381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09" y="396642"/>
              <a:ext cx="2052092" cy="2052092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81" y="1730586"/>
            <a:ext cx="1551231" cy="141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0" y="628037"/>
            <a:ext cx="1079984" cy="1079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07" y="672546"/>
            <a:ext cx="950916" cy="95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14" y="1603461"/>
            <a:ext cx="2628292" cy="1501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634" y="817281"/>
            <a:ext cx="1980867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eritrositlar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477" y="3586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721" y="1800064"/>
            <a:ext cx="576064" cy="108012"/>
          </a:xfrm>
          <a:prstGeom prst="rect">
            <a:avLst/>
          </a:prstGeom>
          <a:solidFill>
            <a:srgbClr val="FFE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87837" y="1938598"/>
            <a:ext cx="612068" cy="152225"/>
          </a:xfrm>
          <a:prstGeom prst="rect">
            <a:avLst/>
          </a:prstGeom>
          <a:solidFill>
            <a:srgbClr val="FFE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1562" y="1786373"/>
            <a:ext cx="410431" cy="152225"/>
          </a:xfrm>
          <a:prstGeom prst="rect">
            <a:avLst/>
          </a:prstGeom>
          <a:solidFill>
            <a:srgbClr val="FFE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0743" y="2592152"/>
            <a:ext cx="612068" cy="152225"/>
          </a:xfrm>
          <a:prstGeom prst="rect">
            <a:avLst/>
          </a:prstGeom>
          <a:solidFill>
            <a:srgbClr val="FFE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1833" y="3024200"/>
            <a:ext cx="612068" cy="64480"/>
          </a:xfrm>
          <a:prstGeom prst="rect">
            <a:avLst/>
          </a:prstGeom>
          <a:solidFill>
            <a:srgbClr val="FFE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43949" y="1729374"/>
            <a:ext cx="90120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‘pka</a:t>
            </a:r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alveolalari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4239" y="1893728"/>
            <a:ext cx="68961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</a:t>
            </a:r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69383" y="2949688"/>
            <a:ext cx="63671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Venoz</a:t>
            </a:r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2088" y="2568236"/>
            <a:ext cx="6751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Kapillyarlar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0743" y="1748306"/>
            <a:ext cx="51328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ru-RU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41" y="575928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1968" y="791952"/>
            <a:ext cx="223002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pigment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672246"/>
            <a:ext cx="2736304" cy="14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818150" y="1976443"/>
            <a:ext cx="1274907" cy="1374337"/>
            <a:chOff x="4131545" y="2410114"/>
            <a:chExt cx="1403984" cy="153550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545" y="2410114"/>
              <a:ext cx="1403984" cy="1535501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4157218" y="2410114"/>
              <a:ext cx="1350799" cy="1130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6" y="1459494"/>
            <a:ext cx="1168144" cy="12564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9765" y="1459494"/>
            <a:ext cx="1096135" cy="1421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773202"/>
            <a:ext cx="213822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ftor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kobalt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molibden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0,02 %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16" y="1004227"/>
            <a:ext cx="1009324" cy="1009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5" y="866706"/>
            <a:ext cx="827015" cy="827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38" y="1264563"/>
            <a:ext cx="1053566" cy="1053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45" y="597455"/>
            <a:ext cx="813545" cy="8135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96" y="2061245"/>
            <a:ext cx="1040248" cy="1040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0" y="782587"/>
            <a:ext cx="955723" cy="9557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агетная рамка 9"/>
          <p:cNvSpPr/>
          <p:nvPr/>
        </p:nvSpPr>
        <p:spPr>
          <a:xfrm>
            <a:off x="2309020" y="2278485"/>
            <a:ext cx="1116124" cy="307777"/>
          </a:xfrm>
          <a:prstGeom prst="bevel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3815829" y="1656048"/>
            <a:ext cx="1116124" cy="307777"/>
          </a:xfrm>
          <a:prstGeom prst="bevel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755489" y="1656048"/>
            <a:ext cx="1116124" cy="307777"/>
          </a:xfrm>
          <a:prstGeom prst="bevel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5629" y="802465"/>
            <a:ext cx="1702906" cy="277290"/>
          </a:xfrm>
          <a:prstGeom prst="roundRect">
            <a:avLst/>
          </a:prstGeom>
          <a:solidFill>
            <a:srgbClr val="F8C7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8357" y="769425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Mikroelementlar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1493" y="1656048"/>
            <a:ext cx="102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Gormonlar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49548" y="1656047"/>
            <a:ext cx="1048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8038" y="2265703"/>
            <a:ext cx="978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Vitaminlar</a:t>
            </a:r>
            <a:endParaRPr lang="ru-RU" sz="1200" dirty="0"/>
          </a:p>
        </p:txBody>
      </p:sp>
      <p:cxnSp>
        <p:nvCxnSpPr>
          <p:cNvPr id="13" name="Прямая со стрелкой 12"/>
          <p:cNvCxnSpPr>
            <a:stCxn id="3" idx="2"/>
            <a:endCxn id="6" idx="0"/>
          </p:cNvCxnSpPr>
          <p:nvPr/>
        </p:nvCxnSpPr>
        <p:spPr>
          <a:xfrm flipH="1">
            <a:off x="1306218" y="1077202"/>
            <a:ext cx="1560864" cy="57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7" idx="0"/>
          </p:cNvCxnSpPr>
          <p:nvPr/>
        </p:nvCxnSpPr>
        <p:spPr>
          <a:xfrm>
            <a:off x="2867082" y="1077202"/>
            <a:ext cx="1506809" cy="578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8" idx="0"/>
          </p:cNvCxnSpPr>
          <p:nvPr/>
        </p:nvCxnSpPr>
        <p:spPr>
          <a:xfrm>
            <a:off x="2867082" y="1079755"/>
            <a:ext cx="0" cy="118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9246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Dars</a:t>
            </a:r>
            <a:r>
              <a:rPr lang="en-US" sz="3200" dirty="0" smtClean="0"/>
              <a:t> </a:t>
            </a:r>
            <a:r>
              <a:rPr lang="en-US" sz="3200" dirty="0" err="1" smtClean="0"/>
              <a:t>rejasi</a:t>
            </a:r>
            <a:endParaRPr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7963" y="1056997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Bioge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elementlar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99373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201370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7963" y="1980084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elementlarning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hujayradagi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vazifalari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763" y="949426"/>
            <a:ext cx="265077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Qalqonsimon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tiroksin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yetishmasligi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tiroksin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30" y="1033231"/>
            <a:ext cx="986002" cy="1656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1082673"/>
            <a:ext cx="1240152" cy="1333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8322" y="1082673"/>
            <a:ext cx="1163704" cy="14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613144"/>
            <a:ext cx="266429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faolligini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Insulin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muhum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indent="177800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" y="2052092"/>
            <a:ext cx="1116124" cy="1116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1733" y="609698"/>
            <a:ext cx="268824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Kobalt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B12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41" y="2021398"/>
            <a:ext cx="1116123" cy="10978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81" y="2623633"/>
            <a:ext cx="485789" cy="485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7969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085" y="784109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98%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5727" y="1399954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0" y="1801016"/>
            <a:ext cx="1187996" cy="11879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60" y="1824696"/>
            <a:ext cx="1151992" cy="1151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18" y="1846227"/>
            <a:ext cx="1492754" cy="102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55" y="1785098"/>
            <a:ext cx="1219832" cy="1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агетная рамка 17"/>
          <p:cNvSpPr/>
          <p:nvPr/>
        </p:nvSpPr>
        <p:spPr>
          <a:xfrm>
            <a:off x="3865917" y="704038"/>
            <a:ext cx="1654936" cy="299256"/>
          </a:xfrm>
          <a:prstGeom prst="bevel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агетная рамка 2"/>
          <p:cNvSpPr/>
          <p:nvPr/>
        </p:nvSpPr>
        <p:spPr>
          <a:xfrm>
            <a:off x="256021" y="698207"/>
            <a:ext cx="1654936" cy="299256"/>
          </a:xfrm>
          <a:prstGeom prst="bevel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гетная рамка 1"/>
          <p:cNvSpPr/>
          <p:nvPr/>
        </p:nvSpPr>
        <p:spPr>
          <a:xfrm>
            <a:off x="2204106" y="712260"/>
            <a:ext cx="1296144" cy="213588"/>
          </a:xfrm>
          <a:prstGeom prst="bevel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5209" y="35868"/>
            <a:ext cx="528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mavzunu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449" y="698207"/>
            <a:ext cx="143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Makroelementlar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24158" y="706487"/>
            <a:ext cx="1406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Mikroelementlar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3" name="Багетная рамка 22"/>
          <p:cNvSpPr/>
          <p:nvPr/>
        </p:nvSpPr>
        <p:spPr>
          <a:xfrm>
            <a:off x="1759007" y="621101"/>
            <a:ext cx="2211406" cy="368082"/>
          </a:xfrm>
          <a:prstGeom prst="bevel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441" y="1111850"/>
            <a:ext cx="1510920" cy="19483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16213" y="1095238"/>
            <a:ext cx="1555734" cy="19483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633" y="1005848"/>
            <a:ext cx="1692188" cy="203774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88064" y="1046632"/>
            <a:ext cx="4908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4342" y="1153675"/>
            <a:ext cx="599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9008" y="2738751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4677" y="2600251"/>
            <a:ext cx="545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6683" y="2459140"/>
            <a:ext cx="57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62062" y="2177052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91567" y="2293642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41061" y="1895712"/>
            <a:ext cx="503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91360" y="1872911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14374" y="1138286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33401" y="1689313"/>
            <a:ext cx="639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649534" y="1480751"/>
            <a:ext cx="460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1128" y="1689312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14677" y="1434051"/>
            <a:ext cx="598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62" y="2480077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28011" y="2265071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200490" y="2011410"/>
            <a:ext cx="641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4586" y="1840055"/>
            <a:ext cx="500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197625" y="2066721"/>
            <a:ext cx="51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15789" y="1457950"/>
            <a:ext cx="51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077620" y="1319450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5374" y="1187416"/>
            <a:ext cx="585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40155" y="1177034"/>
            <a:ext cx="694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880252" y="1187996"/>
            <a:ext cx="792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76176" y="1188036"/>
            <a:ext cx="816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137" y="58863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12" y="1002505"/>
            <a:ext cx="4911768" cy="307777"/>
          </a:xfrm>
          <a:prstGeom prst="rect">
            <a:avLst/>
          </a:prstGeom>
          <a:solidFill>
            <a:srgbClr val="F9F9F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Na, 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2400" kern="0" dirty="0" err="1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mavzunu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536" y="147211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469" y="1932907"/>
            <a:ext cx="4790455" cy="738664"/>
          </a:xfrm>
          <a:prstGeom prst="rect">
            <a:avLst/>
          </a:prstGeom>
          <a:solidFill>
            <a:srgbClr val="FFECC7"/>
          </a:solidFill>
        </p:spPr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qo‘zg‘alishlarni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/>
      <p:bldP spid="9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193" y="590363"/>
            <a:ext cx="564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208" y="73800"/>
            <a:ext cx="5544241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936">
              <a:spcAft>
                <a:spcPts val="94"/>
              </a:spcAft>
              <a:defRPr/>
            </a:pPr>
            <a:r>
              <a:rPr lang="en-US" sz="2400" kern="0" dirty="0" err="1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mavzunu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67" y="1686750"/>
            <a:ext cx="1012884" cy="1012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1" y="1710360"/>
            <a:ext cx="955723" cy="955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70" y="1726918"/>
            <a:ext cx="987359" cy="987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09" y="1662166"/>
            <a:ext cx="955090" cy="955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1681779"/>
            <a:ext cx="1017855" cy="10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3" y="560733"/>
            <a:ext cx="1142460" cy="134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79" y="35868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196108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toldiring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(55-bet)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611932"/>
            <a:ext cx="5020108" cy="247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92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b="0" dirty="0" err="1" smtClean="0"/>
              <a:t>O‘tilgan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mavzuni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mustahkamlash</a:t>
            </a:r>
            <a:r>
              <a:rPr lang="en-US" sz="1600" b="0" dirty="0" smtClean="0"/>
              <a:t> </a:t>
            </a:r>
            <a:endParaRPr sz="1600" b="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89513" y="781415"/>
            <a:ext cx="3651569" cy="1764196"/>
            <a:chOff x="164261" y="1502000"/>
            <a:chExt cx="3651569" cy="157846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26" y="1502000"/>
              <a:ext cx="3636404" cy="157846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267657" y="1584040"/>
              <a:ext cx="1476164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261" y="1584040"/>
              <a:ext cx="1779360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4740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9426" y="2974400"/>
              <a:ext cx="368424" cy="10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403433" y="863455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Plazmoliz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40210" y="852375"/>
            <a:ext cx="1018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Deplazmoliz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3338" y="2391083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1730" y="2391082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9445" y="35868"/>
            <a:ext cx="5004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767033" y="1099366"/>
            <a:ext cx="1135416" cy="43439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347524" y="1099366"/>
            <a:ext cx="1199929" cy="485504"/>
          </a:xfrm>
          <a:prstGeom prst="rect">
            <a:avLst/>
          </a:prstGeom>
          <a:solidFill>
            <a:srgbClr val="99FF99"/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3508805" y="920495"/>
            <a:ext cx="120423" cy="178870"/>
          </a:xfrm>
          <a:prstGeom prst="downArrow">
            <a:avLst>
              <a:gd name="adj1" fmla="val 50000"/>
              <a:gd name="adj2" fmla="val 5268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1089594" y="690520"/>
            <a:ext cx="2999822" cy="24530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2057279" y="1099366"/>
            <a:ext cx="1135416" cy="229975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1508925" y="946048"/>
            <a:ext cx="120423" cy="163538"/>
          </a:xfrm>
          <a:prstGeom prst="downArrow">
            <a:avLst>
              <a:gd name="adj1" fmla="val 50000"/>
              <a:gd name="adj2" fmla="val 4285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2573377" y="946048"/>
            <a:ext cx="120423" cy="163538"/>
          </a:xfrm>
          <a:prstGeom prst="downArrow">
            <a:avLst>
              <a:gd name="adj1" fmla="val 50000"/>
              <a:gd name="adj2" fmla="val 4285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2121791" y="1533764"/>
            <a:ext cx="258049" cy="84324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541121" y="1533764"/>
            <a:ext cx="258049" cy="741033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928195" y="1533764"/>
            <a:ext cx="258049" cy="845915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896058" y="1533764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2992707" y="1329341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605633" y="1329341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2186303" y="1329341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541061" y="1814844"/>
            <a:ext cx="483842" cy="1281363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282953" y="1789292"/>
            <a:ext cx="258049" cy="102211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3766855" y="1584869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831545" y="1763739"/>
            <a:ext cx="258049" cy="102211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право 22"/>
          <p:cNvSpPr>
            <a:spLocks noChangeArrowheads="1"/>
          </p:cNvSpPr>
          <p:nvPr/>
        </p:nvSpPr>
        <p:spPr bwMode="auto">
          <a:xfrm>
            <a:off x="4024904" y="2300349"/>
            <a:ext cx="258049" cy="127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Стрелка вправо 23"/>
          <p:cNvSpPr>
            <a:spLocks noChangeArrowheads="1"/>
          </p:cNvSpPr>
          <p:nvPr/>
        </p:nvSpPr>
        <p:spPr bwMode="auto">
          <a:xfrm>
            <a:off x="1109508" y="2172585"/>
            <a:ext cx="258049" cy="127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347644" y="1763739"/>
            <a:ext cx="320677" cy="102211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121791" y="2482940"/>
            <a:ext cx="258049" cy="61326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41121" y="2377008"/>
            <a:ext cx="258049" cy="61326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2867189" y="2482940"/>
            <a:ext cx="609360" cy="61326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2186303" y="2371707"/>
            <a:ext cx="120423" cy="112433"/>
          </a:xfrm>
          <a:prstGeom prst="downArrow">
            <a:avLst>
              <a:gd name="adj1" fmla="val 50000"/>
              <a:gd name="adj2" fmla="val 4286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auto">
          <a:xfrm>
            <a:off x="2615286" y="2274796"/>
            <a:ext cx="120423" cy="112433"/>
          </a:xfrm>
          <a:prstGeom prst="downArrow">
            <a:avLst>
              <a:gd name="adj1" fmla="val 50000"/>
              <a:gd name="adj2" fmla="val 4286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>
            <a:off x="2992707" y="2371707"/>
            <a:ext cx="120423" cy="112433"/>
          </a:xfrm>
          <a:prstGeom prst="downArrow">
            <a:avLst>
              <a:gd name="adj1" fmla="val 50000"/>
              <a:gd name="adj2" fmla="val 4286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9201" y="658828"/>
            <a:ext cx="3060340" cy="276999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alt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ziga</a:t>
            </a:r>
            <a:r>
              <a:rPr lang="en-US" alt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733" y="1157486"/>
            <a:ext cx="1249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649" y="1070402"/>
            <a:ext cx="8964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Plastidalar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5895" y="1171928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Vakuolalar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9445" y="3586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767033" y="1099366"/>
            <a:ext cx="1135416" cy="43439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347524" y="1099366"/>
            <a:ext cx="1199929" cy="485504"/>
          </a:xfrm>
          <a:prstGeom prst="rect">
            <a:avLst/>
          </a:prstGeom>
          <a:solidFill>
            <a:srgbClr val="99FF99"/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>
            <a:off x="3508805" y="920495"/>
            <a:ext cx="120423" cy="178870"/>
          </a:xfrm>
          <a:prstGeom prst="downArrow">
            <a:avLst>
              <a:gd name="adj1" fmla="val 50000"/>
              <a:gd name="adj2" fmla="val 52682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1089594" y="690520"/>
            <a:ext cx="2999822" cy="245307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2057279" y="1099366"/>
            <a:ext cx="1135416" cy="229975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1508925" y="946048"/>
            <a:ext cx="120423" cy="163538"/>
          </a:xfrm>
          <a:prstGeom prst="downArrow">
            <a:avLst>
              <a:gd name="adj1" fmla="val 50000"/>
              <a:gd name="adj2" fmla="val 4285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2573377" y="946048"/>
            <a:ext cx="120423" cy="163538"/>
          </a:xfrm>
          <a:prstGeom prst="downArrow">
            <a:avLst>
              <a:gd name="adj1" fmla="val 50000"/>
              <a:gd name="adj2" fmla="val 4285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2121791" y="1533764"/>
            <a:ext cx="258049" cy="84324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541121" y="1533764"/>
            <a:ext cx="258049" cy="741033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928195" y="1533764"/>
            <a:ext cx="258049" cy="845915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896058" y="1533764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2992707" y="1329341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605633" y="1329341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2186303" y="1329341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541061" y="1814844"/>
            <a:ext cx="483842" cy="1281363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282953" y="1789292"/>
            <a:ext cx="258049" cy="102211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3766855" y="1584869"/>
            <a:ext cx="120423" cy="204423"/>
          </a:xfrm>
          <a:prstGeom prst="downArrow">
            <a:avLst>
              <a:gd name="adj1" fmla="val 50000"/>
              <a:gd name="adj2" fmla="val 53571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831545" y="1763739"/>
            <a:ext cx="258049" cy="102211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право 22"/>
          <p:cNvSpPr>
            <a:spLocks noChangeArrowheads="1"/>
          </p:cNvSpPr>
          <p:nvPr/>
        </p:nvSpPr>
        <p:spPr bwMode="auto">
          <a:xfrm>
            <a:off x="4024904" y="2300349"/>
            <a:ext cx="258049" cy="127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Стрелка вправо 23"/>
          <p:cNvSpPr>
            <a:spLocks noChangeArrowheads="1"/>
          </p:cNvSpPr>
          <p:nvPr/>
        </p:nvSpPr>
        <p:spPr bwMode="auto">
          <a:xfrm>
            <a:off x="1109508" y="2172585"/>
            <a:ext cx="258049" cy="127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347644" y="1763739"/>
            <a:ext cx="320677" cy="1022114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121791" y="2482940"/>
            <a:ext cx="258049" cy="61326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41121" y="2377008"/>
            <a:ext cx="258049" cy="613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2867189" y="2482940"/>
            <a:ext cx="609360" cy="61326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2186303" y="2371707"/>
            <a:ext cx="120423" cy="112433"/>
          </a:xfrm>
          <a:prstGeom prst="downArrow">
            <a:avLst>
              <a:gd name="adj1" fmla="val 50000"/>
              <a:gd name="adj2" fmla="val 4286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auto">
          <a:xfrm>
            <a:off x="2615286" y="2274796"/>
            <a:ext cx="120423" cy="112433"/>
          </a:xfrm>
          <a:prstGeom prst="downArrow">
            <a:avLst>
              <a:gd name="adj1" fmla="val 50000"/>
              <a:gd name="adj2" fmla="val 4286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auto">
          <a:xfrm>
            <a:off x="2992707" y="2371707"/>
            <a:ext cx="120423" cy="112433"/>
          </a:xfrm>
          <a:prstGeom prst="downArrow">
            <a:avLst>
              <a:gd name="adj1" fmla="val 50000"/>
              <a:gd name="adj2" fmla="val 4286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9201" y="658828"/>
            <a:ext cx="3060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alt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ziga</a:t>
            </a:r>
            <a:r>
              <a:rPr lang="en-US" alt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733" y="1157486"/>
            <a:ext cx="1249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alt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400454" y="2140137"/>
            <a:ext cx="11079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89982" y="2130404"/>
            <a:ext cx="12167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649" y="1070402"/>
            <a:ext cx="8964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Plastidalar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722756" y="1831328"/>
            <a:ext cx="10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Leykoplast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914966" y="2681864"/>
            <a:ext cx="675185" cy="246221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2238518" y="1770987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2381377" y="2561412"/>
            <a:ext cx="599844" cy="261610"/>
          </a:xfrm>
          <a:prstGeom prst="rect">
            <a:avLst/>
          </a:prstGeom>
          <a:solidFill>
            <a:srgbClr val="99FF99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2556006" y="1824580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Xromoplast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884472" y="2478477"/>
            <a:ext cx="5655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5895" y="1171928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Vakuolalar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017677" y="2226290"/>
            <a:ext cx="1517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EPT 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ovak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068758" y="2143991"/>
            <a:ext cx="639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Turgor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23" y="1781483"/>
            <a:ext cx="3006820" cy="13076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456" y="611932"/>
            <a:ext cx="5532557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476" y="35868"/>
            <a:ext cx="447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17" y="611932"/>
            <a:ext cx="55325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1400" dirty="0" err="1" smtClean="0">
                <a:solidFill>
                  <a:srgbClr val="002060"/>
                </a:solidFill>
              </a:rPr>
              <a:t>Mamlakatimiz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olimlari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hujayraning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kimyoviy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tarkibini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ularda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sodir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bo‘ladigan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kimyoviy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jarayonlarni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o‘rganishga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katta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hissa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qo‘shmoqdalar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Akademiklar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Yo.To‘raqulov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B.Toshmuhamedov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shogirdlarini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sohadagi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ishlari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dunyo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miqyosida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e’tirof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etilgan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477" y="35868"/>
            <a:ext cx="4356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617" y="719944"/>
            <a:ext cx="1944216" cy="523220"/>
          </a:xfrm>
          <a:prstGeom prst="rect">
            <a:avLst/>
          </a:prstGeom>
          <a:solidFill>
            <a:srgbClr val="FFECC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Tirik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organizmlarning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kimyoviy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tarkibi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513" y="2148623"/>
            <a:ext cx="1008112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</a:rPr>
              <a:t>Anorganik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43821" y="2155190"/>
            <a:ext cx="959663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</a:rPr>
              <a:t>Organik</a:t>
            </a:r>
            <a:endParaRPr lang="ru-RU" sz="1200" dirty="0"/>
          </a:p>
        </p:txBody>
      </p:sp>
      <p:cxnSp>
        <p:nvCxnSpPr>
          <p:cNvPr id="16" name="Прямая со стрелкой 15"/>
          <p:cNvCxnSpPr>
            <a:stCxn id="12" idx="2"/>
            <a:endCxn id="13" idx="0"/>
          </p:cNvCxnSpPr>
          <p:nvPr/>
        </p:nvCxnSpPr>
        <p:spPr>
          <a:xfrm flipH="1">
            <a:off x="1475569" y="1243164"/>
            <a:ext cx="1404156" cy="90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  <a:endCxn id="14" idx="0"/>
          </p:cNvCxnSpPr>
          <p:nvPr/>
        </p:nvCxnSpPr>
        <p:spPr>
          <a:xfrm>
            <a:off x="2879725" y="1243164"/>
            <a:ext cx="1343928" cy="91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67757" y="935968"/>
            <a:ext cx="2472217" cy="1634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429" y="35868"/>
            <a:ext cx="507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7757" y="935968"/>
            <a:ext cx="2472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jonsiz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766564"/>
            <a:ext cx="2088232" cy="207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026062" y="2162946"/>
            <a:ext cx="1548172" cy="34176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6958" y="2162947"/>
            <a:ext cx="1548172" cy="34176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192" y="35868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532" y="891773"/>
            <a:ext cx="28797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6958" y="2162947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Makroelementlar</a:t>
            </a:r>
            <a:endParaRPr lang="ru-RU" sz="1400" dirty="0"/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1805339" y="1414993"/>
            <a:ext cx="986056" cy="74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77864" y="2162946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Mikroelementlar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4" idx="2"/>
            <a:endCxn id="10" idx="0"/>
          </p:cNvCxnSpPr>
          <p:nvPr/>
        </p:nvCxnSpPr>
        <p:spPr>
          <a:xfrm>
            <a:off x="2791395" y="1414993"/>
            <a:ext cx="1015194" cy="747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155866</TotalTime>
  <Words>664</Words>
  <Application>Microsoft Office PowerPoint</Application>
  <PresentationFormat>Произвольный</PresentationFormat>
  <Paragraphs>158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1985</cp:revision>
  <dcterms:created xsi:type="dcterms:W3CDTF">2014-10-08T23:03:32Z</dcterms:created>
  <dcterms:modified xsi:type="dcterms:W3CDTF">2021-03-25T07:17:16Z</dcterms:modified>
</cp:coreProperties>
</file>