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5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6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7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8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9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16" r:id="rId5"/>
    <p:sldMasterId id="2147484075" r:id="rId6"/>
    <p:sldMasterId id="2147484134" r:id="rId7"/>
    <p:sldMasterId id="2147484193" r:id="rId8"/>
    <p:sldMasterId id="2147484252" r:id="rId9"/>
    <p:sldMasterId id="2147484311" r:id="rId10"/>
  </p:sldMasterIdLst>
  <p:notesMasterIdLst>
    <p:notesMasterId r:id="rId33"/>
  </p:notesMasterIdLst>
  <p:sldIdLst>
    <p:sldId id="1356" r:id="rId11"/>
    <p:sldId id="1402" r:id="rId12"/>
    <p:sldId id="1481" r:id="rId13"/>
    <p:sldId id="1489" r:id="rId14"/>
    <p:sldId id="262" r:id="rId15"/>
    <p:sldId id="1491" r:id="rId16"/>
    <p:sldId id="1492" r:id="rId17"/>
    <p:sldId id="1493" r:id="rId18"/>
    <p:sldId id="1494" r:id="rId19"/>
    <p:sldId id="1482" r:id="rId20"/>
    <p:sldId id="1414" r:id="rId21"/>
    <p:sldId id="1483" r:id="rId22"/>
    <p:sldId id="1467" r:id="rId23"/>
    <p:sldId id="1474" r:id="rId24"/>
    <p:sldId id="1485" r:id="rId25"/>
    <p:sldId id="1486" r:id="rId26"/>
    <p:sldId id="1490" r:id="rId27"/>
    <p:sldId id="1425" r:id="rId28"/>
    <p:sldId id="1488" r:id="rId29"/>
    <p:sldId id="1487" r:id="rId30"/>
    <p:sldId id="1456" r:id="rId31"/>
    <p:sldId id="1429" r:id="rId32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02"/>
            <p14:sldId id="1481"/>
            <p14:sldId id="1489"/>
            <p14:sldId id="262"/>
            <p14:sldId id="1491"/>
            <p14:sldId id="1492"/>
            <p14:sldId id="1493"/>
            <p14:sldId id="1494"/>
            <p14:sldId id="1482"/>
            <p14:sldId id="1414"/>
            <p14:sldId id="1483"/>
            <p14:sldId id="1467"/>
            <p14:sldId id="1474"/>
            <p14:sldId id="1485"/>
            <p14:sldId id="1486"/>
            <p14:sldId id="1490"/>
            <p14:sldId id="1425"/>
            <p14:sldId id="1488"/>
            <p14:sldId id="1487"/>
            <p14:sldId id="1456"/>
            <p14:sldId id="1429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66"/>
    <a:srgbClr val="FFFFFF"/>
    <a:srgbClr val="C076C4"/>
    <a:srgbClr val="000000"/>
    <a:srgbClr val="DDDDDD"/>
    <a:srgbClr val="B2B2B2"/>
    <a:srgbClr val="808080"/>
    <a:srgbClr val="5F5F5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491" autoAdjust="0"/>
  </p:normalViewPr>
  <p:slideViewPr>
    <p:cSldViewPr snapToObjects="1">
      <p:cViewPr varScale="1">
        <p:scale>
          <a:sx n="157" d="100"/>
          <a:sy n="157" d="100"/>
        </p:scale>
        <p:origin x="101" y="19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3.xml"/><Relationship Id="rId18" Type="http://schemas.openxmlformats.org/officeDocument/2006/relationships/slideLayout" Target="../slideLayouts/slideLayout548.xml"/><Relationship Id="rId26" Type="http://schemas.openxmlformats.org/officeDocument/2006/relationships/slideLayout" Target="../slideLayouts/slideLayout556.xml"/><Relationship Id="rId39" Type="http://schemas.openxmlformats.org/officeDocument/2006/relationships/slideLayout" Target="../slideLayouts/slideLayout569.xml"/><Relationship Id="rId21" Type="http://schemas.openxmlformats.org/officeDocument/2006/relationships/slideLayout" Target="../slideLayouts/slideLayout551.xml"/><Relationship Id="rId34" Type="http://schemas.openxmlformats.org/officeDocument/2006/relationships/slideLayout" Target="../slideLayouts/slideLayout564.xml"/><Relationship Id="rId42" Type="http://schemas.openxmlformats.org/officeDocument/2006/relationships/slideLayout" Target="../slideLayouts/slideLayout572.xml"/><Relationship Id="rId47" Type="http://schemas.openxmlformats.org/officeDocument/2006/relationships/slideLayout" Target="../slideLayouts/slideLayout577.xml"/><Relationship Id="rId50" Type="http://schemas.openxmlformats.org/officeDocument/2006/relationships/slideLayout" Target="../slideLayouts/slideLayout580.xml"/><Relationship Id="rId55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32.xml"/><Relationship Id="rId16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41.xml"/><Relationship Id="rId24" Type="http://schemas.openxmlformats.org/officeDocument/2006/relationships/slideLayout" Target="../slideLayouts/slideLayout554.xml"/><Relationship Id="rId32" Type="http://schemas.openxmlformats.org/officeDocument/2006/relationships/slideLayout" Target="../slideLayouts/slideLayout562.xml"/><Relationship Id="rId37" Type="http://schemas.openxmlformats.org/officeDocument/2006/relationships/slideLayout" Target="../slideLayouts/slideLayout567.xml"/><Relationship Id="rId40" Type="http://schemas.openxmlformats.org/officeDocument/2006/relationships/slideLayout" Target="../slideLayouts/slideLayout570.xml"/><Relationship Id="rId45" Type="http://schemas.openxmlformats.org/officeDocument/2006/relationships/slideLayout" Target="../slideLayouts/slideLayout575.xml"/><Relationship Id="rId53" Type="http://schemas.openxmlformats.org/officeDocument/2006/relationships/slideLayout" Target="../slideLayouts/slideLayout583.xml"/><Relationship Id="rId58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3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4.xml"/><Relationship Id="rId22" Type="http://schemas.openxmlformats.org/officeDocument/2006/relationships/slideLayout" Target="../slideLayouts/slideLayout552.xml"/><Relationship Id="rId27" Type="http://schemas.openxmlformats.org/officeDocument/2006/relationships/slideLayout" Target="../slideLayouts/slideLayout557.xml"/><Relationship Id="rId30" Type="http://schemas.openxmlformats.org/officeDocument/2006/relationships/slideLayout" Target="../slideLayouts/slideLayout560.xml"/><Relationship Id="rId35" Type="http://schemas.openxmlformats.org/officeDocument/2006/relationships/slideLayout" Target="../slideLayouts/slideLayout565.xml"/><Relationship Id="rId43" Type="http://schemas.openxmlformats.org/officeDocument/2006/relationships/slideLayout" Target="../slideLayouts/slideLayout573.xml"/><Relationship Id="rId48" Type="http://schemas.openxmlformats.org/officeDocument/2006/relationships/slideLayout" Target="../slideLayouts/slideLayout578.xml"/><Relationship Id="rId56" Type="http://schemas.openxmlformats.org/officeDocument/2006/relationships/slideLayout" Target="../slideLayouts/slideLayout586.xml"/><Relationship Id="rId8" Type="http://schemas.openxmlformats.org/officeDocument/2006/relationships/slideLayout" Target="../slideLayouts/slideLayout538.xml"/><Relationship Id="rId51" Type="http://schemas.openxmlformats.org/officeDocument/2006/relationships/slideLayout" Target="../slideLayouts/slideLayout581.xml"/><Relationship Id="rId3" Type="http://schemas.openxmlformats.org/officeDocument/2006/relationships/slideLayout" Target="../slideLayouts/slideLayout533.xml"/><Relationship Id="rId12" Type="http://schemas.openxmlformats.org/officeDocument/2006/relationships/slideLayout" Target="../slideLayouts/slideLayout542.xml"/><Relationship Id="rId17" Type="http://schemas.openxmlformats.org/officeDocument/2006/relationships/slideLayout" Target="../slideLayouts/slideLayout547.xml"/><Relationship Id="rId25" Type="http://schemas.openxmlformats.org/officeDocument/2006/relationships/slideLayout" Target="../slideLayouts/slideLayout555.xml"/><Relationship Id="rId33" Type="http://schemas.openxmlformats.org/officeDocument/2006/relationships/slideLayout" Target="../slideLayouts/slideLayout563.xml"/><Relationship Id="rId38" Type="http://schemas.openxmlformats.org/officeDocument/2006/relationships/slideLayout" Target="../slideLayouts/slideLayout568.xml"/><Relationship Id="rId46" Type="http://schemas.openxmlformats.org/officeDocument/2006/relationships/slideLayout" Target="../slideLayouts/slideLayout576.xml"/><Relationship Id="rId59" Type="http://schemas.openxmlformats.org/officeDocument/2006/relationships/theme" Target="../theme/theme10.xml"/><Relationship Id="rId20" Type="http://schemas.openxmlformats.org/officeDocument/2006/relationships/slideLayout" Target="../slideLayouts/slideLayout550.xml"/><Relationship Id="rId41" Type="http://schemas.openxmlformats.org/officeDocument/2006/relationships/slideLayout" Target="../slideLayouts/slideLayout571.xml"/><Relationship Id="rId54" Type="http://schemas.openxmlformats.org/officeDocument/2006/relationships/slideLayout" Target="../slideLayouts/slideLayout58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5" Type="http://schemas.openxmlformats.org/officeDocument/2006/relationships/slideLayout" Target="../slideLayouts/slideLayout545.xml"/><Relationship Id="rId23" Type="http://schemas.openxmlformats.org/officeDocument/2006/relationships/slideLayout" Target="../slideLayouts/slideLayout553.xml"/><Relationship Id="rId28" Type="http://schemas.openxmlformats.org/officeDocument/2006/relationships/slideLayout" Target="../slideLayouts/slideLayout558.xml"/><Relationship Id="rId36" Type="http://schemas.openxmlformats.org/officeDocument/2006/relationships/slideLayout" Target="../slideLayouts/slideLayout566.xml"/><Relationship Id="rId49" Type="http://schemas.openxmlformats.org/officeDocument/2006/relationships/slideLayout" Target="../slideLayouts/slideLayout579.xml"/><Relationship Id="rId57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40.xml"/><Relationship Id="rId31" Type="http://schemas.openxmlformats.org/officeDocument/2006/relationships/slideLayout" Target="../slideLayouts/slideLayout561.xml"/><Relationship Id="rId44" Type="http://schemas.openxmlformats.org/officeDocument/2006/relationships/slideLayout" Target="../slideLayouts/slideLayout574.xml"/><Relationship Id="rId52" Type="http://schemas.openxmlformats.org/officeDocument/2006/relationships/slideLayout" Target="../slideLayouts/slideLayout58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8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26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79.xml"/><Relationship Id="rId21" Type="http://schemas.openxmlformats.org/officeDocument/2006/relationships/slideLayout" Target="../slideLayouts/slideLayout261.xml"/><Relationship Id="rId34" Type="http://schemas.openxmlformats.org/officeDocument/2006/relationships/slideLayout" Target="../slideLayouts/slideLayout274.xml"/><Relationship Id="rId42" Type="http://schemas.openxmlformats.org/officeDocument/2006/relationships/slideLayout" Target="../slideLayouts/slideLayout282.xml"/><Relationship Id="rId47" Type="http://schemas.openxmlformats.org/officeDocument/2006/relationships/slideLayout" Target="../slideLayouts/slideLayout287.xml"/><Relationship Id="rId50" Type="http://schemas.openxmlformats.org/officeDocument/2006/relationships/slideLayout" Target="../slideLayouts/slideLayout290.xml"/><Relationship Id="rId55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9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51.xml"/><Relationship Id="rId24" Type="http://schemas.openxmlformats.org/officeDocument/2006/relationships/slideLayout" Target="../slideLayouts/slideLayout264.xml"/><Relationship Id="rId32" Type="http://schemas.openxmlformats.org/officeDocument/2006/relationships/slideLayout" Target="../slideLayouts/slideLayout272.xml"/><Relationship Id="rId37" Type="http://schemas.openxmlformats.org/officeDocument/2006/relationships/slideLayout" Target="../slideLayouts/slideLayout277.xml"/><Relationship Id="rId40" Type="http://schemas.openxmlformats.org/officeDocument/2006/relationships/slideLayout" Target="../slideLayouts/slideLayout280.xml"/><Relationship Id="rId45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293.xml"/><Relationship Id="rId58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4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Relationship Id="rId27" Type="http://schemas.openxmlformats.org/officeDocument/2006/relationships/slideLayout" Target="../slideLayouts/slideLayout267.xml"/><Relationship Id="rId30" Type="http://schemas.openxmlformats.org/officeDocument/2006/relationships/slideLayout" Target="../slideLayouts/slideLayout270.xml"/><Relationship Id="rId35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83.xml"/><Relationship Id="rId48" Type="http://schemas.openxmlformats.org/officeDocument/2006/relationships/slideLayout" Target="../slideLayouts/slideLayout288.xml"/><Relationship Id="rId56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48.xml"/><Relationship Id="rId51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5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73.xml"/><Relationship Id="rId38" Type="http://schemas.openxmlformats.org/officeDocument/2006/relationships/slideLayout" Target="../slideLayouts/slideLayout278.xml"/><Relationship Id="rId46" Type="http://schemas.openxmlformats.org/officeDocument/2006/relationships/slideLayout" Target="../slideLayouts/slideLayout286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81.xml"/><Relationship Id="rId54" Type="http://schemas.openxmlformats.org/officeDocument/2006/relationships/slideLayout" Target="../slideLayouts/slideLayout29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5.xml"/><Relationship Id="rId23" Type="http://schemas.openxmlformats.org/officeDocument/2006/relationships/slideLayout" Target="../slideLayouts/slideLayout263.xml"/><Relationship Id="rId28" Type="http://schemas.openxmlformats.org/officeDocument/2006/relationships/slideLayout" Target="../slideLayouts/slideLayout268.xml"/><Relationship Id="rId36" Type="http://schemas.openxmlformats.org/officeDocument/2006/relationships/slideLayout" Target="../slideLayouts/slideLayout276.xml"/><Relationship Id="rId49" Type="http://schemas.openxmlformats.org/officeDocument/2006/relationships/slideLayout" Target="../slideLayouts/slideLayout289.xml"/><Relationship Id="rId57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71.xml"/><Relationship Id="rId44" Type="http://schemas.openxmlformats.org/officeDocument/2006/relationships/slideLayout" Target="../slideLayouts/slideLayout284.xml"/><Relationship Id="rId52" Type="http://schemas.openxmlformats.org/officeDocument/2006/relationships/slideLayout" Target="../slideLayouts/slideLayout29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26" Type="http://schemas.openxmlformats.org/officeDocument/2006/relationships/slideLayout" Target="../slideLayouts/slideLayout324.xml"/><Relationship Id="rId39" Type="http://schemas.openxmlformats.org/officeDocument/2006/relationships/slideLayout" Target="../slideLayouts/slideLayout337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0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9.xml"/><Relationship Id="rId18" Type="http://schemas.openxmlformats.org/officeDocument/2006/relationships/slideLayout" Target="../slideLayouts/slideLayout374.xml"/><Relationship Id="rId26" Type="http://schemas.openxmlformats.org/officeDocument/2006/relationships/slideLayout" Target="../slideLayouts/slideLayout382.xml"/><Relationship Id="rId39" Type="http://schemas.openxmlformats.org/officeDocument/2006/relationships/slideLayout" Target="../slideLayouts/slideLayout395.xml"/><Relationship Id="rId21" Type="http://schemas.openxmlformats.org/officeDocument/2006/relationships/slideLayout" Target="../slideLayouts/slideLayout377.xml"/><Relationship Id="rId34" Type="http://schemas.openxmlformats.org/officeDocument/2006/relationships/slideLayout" Target="../slideLayouts/slideLayout390.xml"/><Relationship Id="rId42" Type="http://schemas.openxmlformats.org/officeDocument/2006/relationships/slideLayout" Target="../slideLayouts/slideLayout398.xml"/><Relationship Id="rId47" Type="http://schemas.openxmlformats.org/officeDocument/2006/relationships/slideLayout" Target="../slideLayouts/slideLayout403.xml"/><Relationship Id="rId50" Type="http://schemas.openxmlformats.org/officeDocument/2006/relationships/slideLayout" Target="../slideLayouts/slideLayout406.xml"/><Relationship Id="rId55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363.xml"/><Relationship Id="rId2" Type="http://schemas.openxmlformats.org/officeDocument/2006/relationships/slideLayout" Target="../slideLayouts/slideLayout358.xml"/><Relationship Id="rId16" Type="http://schemas.openxmlformats.org/officeDocument/2006/relationships/slideLayout" Target="../slideLayouts/slideLayout372.xml"/><Relationship Id="rId29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80.xml"/><Relationship Id="rId32" Type="http://schemas.openxmlformats.org/officeDocument/2006/relationships/slideLayout" Target="../slideLayouts/slideLayout388.xml"/><Relationship Id="rId37" Type="http://schemas.openxmlformats.org/officeDocument/2006/relationships/slideLayout" Target="../slideLayouts/slideLayout393.xml"/><Relationship Id="rId40" Type="http://schemas.openxmlformats.org/officeDocument/2006/relationships/slideLayout" Target="../slideLayouts/slideLayout396.xml"/><Relationship Id="rId45" Type="http://schemas.openxmlformats.org/officeDocument/2006/relationships/slideLayout" Target="../slideLayouts/slideLayout401.xml"/><Relationship Id="rId53" Type="http://schemas.openxmlformats.org/officeDocument/2006/relationships/slideLayout" Target="../slideLayouts/slideLayout409.xml"/><Relationship Id="rId58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361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375.xml"/><Relationship Id="rId14" Type="http://schemas.openxmlformats.org/officeDocument/2006/relationships/slideLayout" Target="../slideLayouts/slideLayout370.xml"/><Relationship Id="rId22" Type="http://schemas.openxmlformats.org/officeDocument/2006/relationships/slideLayout" Target="../slideLayouts/slideLayout378.xml"/><Relationship Id="rId27" Type="http://schemas.openxmlformats.org/officeDocument/2006/relationships/slideLayout" Target="../slideLayouts/slideLayout383.xml"/><Relationship Id="rId30" Type="http://schemas.openxmlformats.org/officeDocument/2006/relationships/slideLayout" Target="../slideLayouts/slideLayout386.xml"/><Relationship Id="rId35" Type="http://schemas.openxmlformats.org/officeDocument/2006/relationships/slideLayout" Target="../slideLayouts/slideLayout391.xml"/><Relationship Id="rId43" Type="http://schemas.openxmlformats.org/officeDocument/2006/relationships/slideLayout" Target="../slideLayouts/slideLayout399.xml"/><Relationship Id="rId48" Type="http://schemas.openxmlformats.org/officeDocument/2006/relationships/slideLayout" Target="../slideLayouts/slideLayout404.xml"/><Relationship Id="rId56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8.xml"/><Relationship Id="rId17" Type="http://schemas.openxmlformats.org/officeDocument/2006/relationships/slideLayout" Target="../slideLayouts/slideLayout373.xml"/><Relationship Id="rId25" Type="http://schemas.openxmlformats.org/officeDocument/2006/relationships/slideLayout" Target="../slideLayouts/slideLayout381.xml"/><Relationship Id="rId33" Type="http://schemas.openxmlformats.org/officeDocument/2006/relationships/slideLayout" Target="../slideLayouts/slideLayout389.xml"/><Relationship Id="rId38" Type="http://schemas.openxmlformats.org/officeDocument/2006/relationships/slideLayout" Target="../slideLayouts/slideLayout394.xml"/><Relationship Id="rId46" Type="http://schemas.openxmlformats.org/officeDocument/2006/relationships/slideLayout" Target="../slideLayouts/slideLayout402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97.xml"/><Relationship Id="rId54" Type="http://schemas.openxmlformats.org/officeDocument/2006/relationships/slideLayout" Target="../slideLayouts/slideLayout4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1.xml"/><Relationship Id="rId23" Type="http://schemas.openxmlformats.org/officeDocument/2006/relationships/slideLayout" Target="../slideLayouts/slideLayout379.xml"/><Relationship Id="rId28" Type="http://schemas.openxmlformats.org/officeDocument/2006/relationships/slideLayout" Target="../slideLayouts/slideLayout384.xml"/><Relationship Id="rId36" Type="http://schemas.openxmlformats.org/officeDocument/2006/relationships/slideLayout" Target="../slideLayouts/slideLayout392.xml"/><Relationship Id="rId49" Type="http://schemas.openxmlformats.org/officeDocument/2006/relationships/slideLayout" Target="../slideLayouts/slideLayout405.xml"/><Relationship Id="rId57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87.xml"/><Relationship Id="rId44" Type="http://schemas.openxmlformats.org/officeDocument/2006/relationships/slideLayout" Target="../slideLayouts/slideLayout400.xml"/><Relationship Id="rId52" Type="http://schemas.openxmlformats.org/officeDocument/2006/relationships/slideLayout" Target="../slideLayouts/slideLayout4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7.xml"/><Relationship Id="rId18" Type="http://schemas.openxmlformats.org/officeDocument/2006/relationships/slideLayout" Target="../slideLayouts/slideLayout432.xml"/><Relationship Id="rId26" Type="http://schemas.openxmlformats.org/officeDocument/2006/relationships/slideLayout" Target="../slideLayouts/slideLayout440.xml"/><Relationship Id="rId39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35.xml"/><Relationship Id="rId34" Type="http://schemas.openxmlformats.org/officeDocument/2006/relationships/slideLayout" Target="../slideLayouts/slideLayout448.xml"/><Relationship Id="rId42" Type="http://schemas.openxmlformats.org/officeDocument/2006/relationships/slideLayout" Target="../slideLayouts/slideLayout456.xml"/><Relationship Id="rId47" Type="http://schemas.openxmlformats.org/officeDocument/2006/relationships/slideLayout" Target="../slideLayouts/slideLayout461.xml"/><Relationship Id="rId50" Type="http://schemas.openxmlformats.org/officeDocument/2006/relationships/slideLayout" Target="../slideLayouts/slideLayout464.xml"/><Relationship Id="rId55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21.xml"/><Relationship Id="rId2" Type="http://schemas.openxmlformats.org/officeDocument/2006/relationships/slideLayout" Target="../slideLayouts/slideLayout416.xml"/><Relationship Id="rId16" Type="http://schemas.openxmlformats.org/officeDocument/2006/relationships/slideLayout" Target="../slideLayouts/slideLayout430.xml"/><Relationship Id="rId29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25.xml"/><Relationship Id="rId24" Type="http://schemas.openxmlformats.org/officeDocument/2006/relationships/slideLayout" Target="../slideLayouts/slideLayout438.xml"/><Relationship Id="rId32" Type="http://schemas.openxmlformats.org/officeDocument/2006/relationships/slideLayout" Target="../slideLayouts/slideLayout446.xml"/><Relationship Id="rId37" Type="http://schemas.openxmlformats.org/officeDocument/2006/relationships/slideLayout" Target="../slideLayouts/slideLayout451.xml"/><Relationship Id="rId40" Type="http://schemas.openxmlformats.org/officeDocument/2006/relationships/slideLayout" Target="../slideLayouts/slideLayout454.xml"/><Relationship Id="rId45" Type="http://schemas.openxmlformats.org/officeDocument/2006/relationships/slideLayout" Target="../slideLayouts/slideLayout459.xml"/><Relationship Id="rId53" Type="http://schemas.openxmlformats.org/officeDocument/2006/relationships/slideLayout" Target="../slideLayouts/slideLayout467.xml"/><Relationship Id="rId58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1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33.xml"/><Relationship Id="rId14" Type="http://schemas.openxmlformats.org/officeDocument/2006/relationships/slideLayout" Target="../slideLayouts/slideLayout428.xml"/><Relationship Id="rId22" Type="http://schemas.openxmlformats.org/officeDocument/2006/relationships/slideLayout" Target="../slideLayouts/slideLayout436.xml"/><Relationship Id="rId27" Type="http://schemas.openxmlformats.org/officeDocument/2006/relationships/slideLayout" Target="../slideLayouts/slideLayout441.xml"/><Relationship Id="rId30" Type="http://schemas.openxmlformats.org/officeDocument/2006/relationships/slideLayout" Target="../slideLayouts/slideLayout444.xml"/><Relationship Id="rId35" Type="http://schemas.openxmlformats.org/officeDocument/2006/relationships/slideLayout" Target="../slideLayouts/slideLayout449.xml"/><Relationship Id="rId43" Type="http://schemas.openxmlformats.org/officeDocument/2006/relationships/slideLayout" Target="../slideLayouts/slideLayout457.xml"/><Relationship Id="rId48" Type="http://schemas.openxmlformats.org/officeDocument/2006/relationships/slideLayout" Target="../slideLayouts/slideLayout462.xml"/><Relationship Id="rId56" Type="http://schemas.openxmlformats.org/officeDocument/2006/relationships/slideLayout" Target="../slideLayouts/slideLayout470.xml"/><Relationship Id="rId8" Type="http://schemas.openxmlformats.org/officeDocument/2006/relationships/slideLayout" Target="../slideLayouts/slideLayout422.xml"/><Relationship Id="rId51" Type="http://schemas.openxmlformats.org/officeDocument/2006/relationships/slideLayout" Target="../slideLayouts/slideLayout465.xml"/><Relationship Id="rId3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6.xml"/><Relationship Id="rId17" Type="http://schemas.openxmlformats.org/officeDocument/2006/relationships/slideLayout" Target="../slideLayouts/slideLayout431.xml"/><Relationship Id="rId25" Type="http://schemas.openxmlformats.org/officeDocument/2006/relationships/slideLayout" Target="../slideLayouts/slideLayout439.xml"/><Relationship Id="rId33" Type="http://schemas.openxmlformats.org/officeDocument/2006/relationships/slideLayout" Target="../slideLayouts/slideLayout447.xml"/><Relationship Id="rId38" Type="http://schemas.openxmlformats.org/officeDocument/2006/relationships/slideLayout" Target="../slideLayouts/slideLayout452.xml"/><Relationship Id="rId46" Type="http://schemas.openxmlformats.org/officeDocument/2006/relationships/slideLayout" Target="../slideLayouts/slideLayout460.xml"/><Relationship Id="rId59" Type="http://schemas.openxmlformats.org/officeDocument/2006/relationships/theme" Target="../theme/theme8.xml"/><Relationship Id="rId20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55.xml"/><Relationship Id="rId54" Type="http://schemas.openxmlformats.org/officeDocument/2006/relationships/slideLayout" Target="../slideLayouts/slideLayout46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29.xml"/><Relationship Id="rId23" Type="http://schemas.openxmlformats.org/officeDocument/2006/relationships/slideLayout" Target="../slideLayouts/slideLayout437.xml"/><Relationship Id="rId28" Type="http://schemas.openxmlformats.org/officeDocument/2006/relationships/slideLayout" Target="../slideLayouts/slideLayout442.xml"/><Relationship Id="rId36" Type="http://schemas.openxmlformats.org/officeDocument/2006/relationships/slideLayout" Target="../slideLayouts/slideLayout450.xml"/><Relationship Id="rId49" Type="http://schemas.openxmlformats.org/officeDocument/2006/relationships/slideLayout" Target="../slideLayouts/slideLayout463.xml"/><Relationship Id="rId57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45.xml"/><Relationship Id="rId44" Type="http://schemas.openxmlformats.org/officeDocument/2006/relationships/slideLayout" Target="../slideLayouts/slideLayout458.xml"/><Relationship Id="rId52" Type="http://schemas.openxmlformats.org/officeDocument/2006/relationships/slideLayout" Target="../slideLayouts/slideLayout46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5.xml"/><Relationship Id="rId18" Type="http://schemas.openxmlformats.org/officeDocument/2006/relationships/slideLayout" Target="../slideLayouts/slideLayout490.xml"/><Relationship Id="rId26" Type="http://schemas.openxmlformats.org/officeDocument/2006/relationships/slideLayout" Target="../slideLayouts/slideLayout498.xml"/><Relationship Id="rId39" Type="http://schemas.openxmlformats.org/officeDocument/2006/relationships/slideLayout" Target="../slideLayouts/slideLayout511.xml"/><Relationship Id="rId21" Type="http://schemas.openxmlformats.org/officeDocument/2006/relationships/slideLayout" Target="../slideLayouts/slideLayout493.xml"/><Relationship Id="rId34" Type="http://schemas.openxmlformats.org/officeDocument/2006/relationships/slideLayout" Target="../slideLayouts/slideLayout506.xml"/><Relationship Id="rId42" Type="http://schemas.openxmlformats.org/officeDocument/2006/relationships/slideLayout" Target="../slideLayouts/slideLayout514.xml"/><Relationship Id="rId47" Type="http://schemas.openxmlformats.org/officeDocument/2006/relationships/slideLayout" Target="../slideLayouts/slideLayout519.xml"/><Relationship Id="rId50" Type="http://schemas.openxmlformats.org/officeDocument/2006/relationships/slideLayout" Target="../slideLayouts/slideLayout522.xml"/><Relationship Id="rId55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479.xml"/><Relationship Id="rId2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488.xml"/><Relationship Id="rId29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483.xml"/><Relationship Id="rId24" Type="http://schemas.openxmlformats.org/officeDocument/2006/relationships/slideLayout" Target="../slideLayouts/slideLayout496.xml"/><Relationship Id="rId32" Type="http://schemas.openxmlformats.org/officeDocument/2006/relationships/slideLayout" Target="../slideLayouts/slideLayout504.xml"/><Relationship Id="rId37" Type="http://schemas.openxmlformats.org/officeDocument/2006/relationships/slideLayout" Target="../slideLayouts/slideLayout509.xml"/><Relationship Id="rId40" Type="http://schemas.openxmlformats.org/officeDocument/2006/relationships/slideLayout" Target="../slideLayouts/slideLayout512.xml"/><Relationship Id="rId45" Type="http://schemas.openxmlformats.org/officeDocument/2006/relationships/slideLayout" Target="../slideLayouts/slideLayout517.xml"/><Relationship Id="rId53" Type="http://schemas.openxmlformats.org/officeDocument/2006/relationships/slideLayout" Target="../slideLayouts/slideLayout525.xml"/><Relationship Id="rId58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477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491.xml"/><Relationship Id="rId14" Type="http://schemas.openxmlformats.org/officeDocument/2006/relationships/slideLayout" Target="../slideLayouts/slideLayout486.xml"/><Relationship Id="rId22" Type="http://schemas.openxmlformats.org/officeDocument/2006/relationships/slideLayout" Target="../slideLayouts/slideLayout494.xml"/><Relationship Id="rId27" Type="http://schemas.openxmlformats.org/officeDocument/2006/relationships/slideLayout" Target="../slideLayouts/slideLayout499.xml"/><Relationship Id="rId30" Type="http://schemas.openxmlformats.org/officeDocument/2006/relationships/slideLayout" Target="../slideLayouts/slideLayout502.xml"/><Relationship Id="rId35" Type="http://schemas.openxmlformats.org/officeDocument/2006/relationships/slideLayout" Target="../slideLayouts/slideLayout507.xml"/><Relationship Id="rId43" Type="http://schemas.openxmlformats.org/officeDocument/2006/relationships/slideLayout" Target="../slideLayouts/slideLayout515.xml"/><Relationship Id="rId48" Type="http://schemas.openxmlformats.org/officeDocument/2006/relationships/slideLayout" Target="../slideLayouts/slideLayout520.xml"/><Relationship Id="rId56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480.xml"/><Relationship Id="rId51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475.xml"/><Relationship Id="rId12" Type="http://schemas.openxmlformats.org/officeDocument/2006/relationships/slideLayout" Target="../slideLayouts/slideLayout484.xml"/><Relationship Id="rId17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497.xml"/><Relationship Id="rId33" Type="http://schemas.openxmlformats.org/officeDocument/2006/relationships/slideLayout" Target="../slideLayouts/slideLayout505.xml"/><Relationship Id="rId38" Type="http://schemas.openxmlformats.org/officeDocument/2006/relationships/slideLayout" Target="../slideLayouts/slideLayout510.xml"/><Relationship Id="rId46" Type="http://schemas.openxmlformats.org/officeDocument/2006/relationships/slideLayout" Target="../slideLayouts/slideLayout518.xml"/><Relationship Id="rId59" Type="http://schemas.openxmlformats.org/officeDocument/2006/relationships/theme" Target="../theme/theme9.xml"/><Relationship Id="rId20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13.xml"/><Relationship Id="rId54" Type="http://schemas.openxmlformats.org/officeDocument/2006/relationships/slideLayout" Target="../slideLayouts/slideLayout52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7.xml"/><Relationship Id="rId23" Type="http://schemas.openxmlformats.org/officeDocument/2006/relationships/slideLayout" Target="../slideLayouts/slideLayout495.xml"/><Relationship Id="rId28" Type="http://schemas.openxmlformats.org/officeDocument/2006/relationships/slideLayout" Target="../slideLayouts/slideLayout500.xml"/><Relationship Id="rId36" Type="http://schemas.openxmlformats.org/officeDocument/2006/relationships/slideLayout" Target="../slideLayouts/slideLayout508.xml"/><Relationship Id="rId49" Type="http://schemas.openxmlformats.org/officeDocument/2006/relationships/slideLayout" Target="../slideLayouts/slideLayout521.xml"/><Relationship Id="rId57" Type="http://schemas.openxmlformats.org/officeDocument/2006/relationships/slideLayout" Target="../slideLayouts/slideLayout529.xml"/><Relationship Id="rId10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503.xml"/><Relationship Id="rId44" Type="http://schemas.openxmlformats.org/officeDocument/2006/relationships/slideLayout" Target="../slideLayouts/slideLayout516.xml"/><Relationship Id="rId52" Type="http://schemas.openxmlformats.org/officeDocument/2006/relationships/slideLayout" Target="../slideLayouts/slideLayout52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14000" t="67000" r="30000" b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63501" y="1183309"/>
            <a:ext cx="3821808" cy="691194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/>
            <a:r>
              <a:rPr sz="24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uz-Cyrl-UZ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535909" y="227770"/>
            <a:ext cx="900100" cy="5550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535909" y="227770"/>
            <a:ext cx="900100" cy="5550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607918" y="286129"/>
            <a:ext cx="828091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 smtClean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r="1024"/>
          <a:stretch>
            <a:fillRect/>
          </a:stretch>
        </p:blipFill>
        <p:spPr>
          <a:xfrm>
            <a:off x="4823941" y="2284924"/>
            <a:ext cx="876056" cy="912431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r="1134"/>
          <a:stretch>
            <a:fillRect/>
          </a:stretch>
        </p:blipFill>
        <p:spPr>
          <a:xfrm>
            <a:off x="4823941" y="1296008"/>
            <a:ext cx="876056" cy="930044"/>
          </a:xfrm>
        </p:spPr>
      </p:pic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539465" y="2340124"/>
            <a:ext cx="4542898" cy="523220"/>
            <a:chOff x="660885" y="2379581"/>
            <a:chExt cx="4897531" cy="52322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60885" y="2379581"/>
              <a:ext cx="4897531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42812" y="2379581"/>
              <a:ext cx="473108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Hujayralarda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hujayra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qobig‘i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sitoplazma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ribosoma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nuklein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kislotalardan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DNK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RNKlar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bo‘ladi</a:t>
              </a:r>
              <a:r>
                <a:rPr lang="en-US" sz="1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58" y="2570324"/>
            <a:ext cx="518356" cy="5183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13" y="-36140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3" y="647936"/>
            <a:ext cx="1764197" cy="1404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07" y="647936"/>
            <a:ext cx="1710190" cy="140415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267657" y="575928"/>
            <a:ext cx="1287532" cy="338554"/>
            <a:chOff x="2375670" y="719944"/>
            <a:chExt cx="1287532" cy="33855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411673" y="777434"/>
              <a:ext cx="1251529" cy="2665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2375670" y="719944"/>
              <a:ext cx="128753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‘xshashligi</a:t>
              </a:r>
              <a:endParaRPr lang="ru-RU" sz="1400" dirty="0"/>
            </a:p>
          </p:txBody>
        </p:sp>
      </p:grpSp>
      <p:cxnSp>
        <p:nvCxnSpPr>
          <p:cNvPr id="15" name="Прямая со стрелкой 14"/>
          <p:cNvCxnSpPr/>
          <p:nvPr/>
        </p:nvCxnSpPr>
        <p:spPr>
          <a:xfrm>
            <a:off x="1412562" y="2016088"/>
            <a:ext cx="198021" cy="2880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868853" y="2014239"/>
            <a:ext cx="153017" cy="2880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67234" y="1151992"/>
            <a:ext cx="2400623" cy="172843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667234" y="2593126"/>
            <a:ext cx="2400623" cy="2255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667234" y="2275985"/>
            <a:ext cx="2400623" cy="2255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667234" y="1942034"/>
            <a:ext cx="2400623" cy="238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661409" y="1578854"/>
            <a:ext cx="2400623" cy="249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67234" y="1230104"/>
            <a:ext cx="2400623" cy="266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9445" y="35868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647477" y="630334"/>
            <a:ext cx="4523995" cy="338554"/>
            <a:chOff x="1295549" y="621490"/>
            <a:chExt cx="4523995" cy="33855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303413" y="621490"/>
              <a:ext cx="4456037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295549" y="621490"/>
              <a:ext cx="45239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Prokariot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eukariot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hujayralarning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</a:t>
              </a:r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xshashligi</a:t>
              </a:r>
              <a:endParaRPr lang="ru-RU" sz="1400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799785" y="1168811"/>
            <a:ext cx="21355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9585" y="1525979"/>
            <a:ext cx="28797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nuklein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kislotalar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71613" y="1899780"/>
            <a:ext cx="287972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30967" y="2251440"/>
            <a:ext cx="1061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Oziqlanishi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330967" y="2572650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Nafas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433" y="2190658"/>
            <a:ext cx="1886604" cy="8695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9445" y="35868"/>
            <a:ext cx="501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3" y="647936"/>
            <a:ext cx="1764197" cy="1404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07" y="647936"/>
            <a:ext cx="1710190" cy="14041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03660" y="633418"/>
            <a:ext cx="1251529" cy="2665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91693" y="575928"/>
            <a:ext cx="6511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Farqi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91793" y="2052092"/>
            <a:ext cx="1886604" cy="104411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adro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ndoplazmatik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429" y="2273988"/>
            <a:ext cx="1980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halqasi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Mezosoma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473" y="611932"/>
            <a:ext cx="4642287" cy="3960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8220" y="611932"/>
            <a:ext cx="4585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6663" y="42255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907617" y="1151992"/>
            <a:ext cx="3717078" cy="1656184"/>
            <a:chOff x="2146792" y="1260004"/>
            <a:chExt cx="3537058" cy="126014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146792" y="1260004"/>
              <a:ext cx="3537058" cy="1260140"/>
              <a:chOff x="2146792" y="1260004"/>
              <a:chExt cx="3537058" cy="1260140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2146792" y="1404020"/>
                <a:ext cx="3412158" cy="1116124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2627784" y="1317494"/>
                <a:ext cx="1332148" cy="2880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921612" y="1262079"/>
                <a:ext cx="1332148" cy="2880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4351702" y="1260004"/>
                <a:ext cx="1332148" cy="28803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2339665" y="1368016"/>
              <a:ext cx="1332148" cy="2880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784791" y="1102083"/>
            <a:ext cx="612669" cy="307777"/>
            <a:chOff x="3976773" y="1103888"/>
            <a:chExt cx="612669" cy="30777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976774" y="1111921"/>
              <a:ext cx="612668" cy="2997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976773" y="1103888"/>
              <a:ext cx="61266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Mitoz</a:t>
              </a:r>
              <a:endParaRPr lang="ru-RU" sz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7437" y="1413734"/>
            <a:ext cx="1482703" cy="1682473"/>
            <a:chOff x="287437" y="1413734"/>
            <a:chExt cx="1482703" cy="168247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11" y="1421856"/>
              <a:ext cx="1413529" cy="1674351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287437" y="1413734"/>
              <a:ext cx="1482703" cy="594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95337" y="1105960"/>
            <a:ext cx="1340432" cy="307777"/>
            <a:chOff x="765604" y="1105960"/>
            <a:chExt cx="1340432" cy="30777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65605" y="1113993"/>
              <a:ext cx="1263504" cy="29974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65604" y="1105960"/>
              <a:ext cx="1340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Binar</a:t>
              </a:r>
              <a:r>
                <a:rPr lang="en-US" sz="14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bo‘linish</a:t>
              </a:r>
              <a:endParaRPr lang="ru-RU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45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23" y="835360"/>
            <a:ext cx="1972816" cy="211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94" y="846438"/>
            <a:ext cx="1828800" cy="1828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6949" y="52121"/>
            <a:ext cx="3446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" y="1000268"/>
            <a:ext cx="1521140" cy="152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2930" y="2586157"/>
            <a:ext cx="917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70105" y="2592405"/>
            <a:ext cx="721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8911" y="2577866"/>
            <a:ext cx="7040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5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951733" y="611932"/>
            <a:ext cx="2522602" cy="1583321"/>
            <a:chOff x="2267657" y="454355"/>
            <a:chExt cx="2738626" cy="158332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267657" y="611932"/>
              <a:ext cx="2738626" cy="1390671"/>
              <a:chOff x="2267657" y="611932"/>
              <a:chExt cx="2738626" cy="1390671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2602" y="755948"/>
                <a:ext cx="2483681" cy="1195073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2267657" y="611932"/>
                <a:ext cx="1764196" cy="13906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828" y="454355"/>
              <a:ext cx="1798093" cy="1583321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296491" y="75199"/>
            <a:ext cx="3245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EUKARIOT HUJAYRALAR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2" y="774983"/>
            <a:ext cx="1368152" cy="12681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097" y="2182843"/>
            <a:ext cx="9957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Saprofit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Simbioz</a:t>
            </a:r>
            <a:endParaRPr lang="en-US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54181" y="2194597"/>
            <a:ext cx="1021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Avtotrof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09" y="961794"/>
            <a:ext cx="1601974" cy="1067983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1835609" y="616328"/>
            <a:ext cx="1800200" cy="348331"/>
            <a:chOff x="1871613" y="616328"/>
            <a:chExt cx="1800200" cy="34833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871613" y="626105"/>
              <a:ext cx="1800200" cy="33855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980835" y="616328"/>
              <a:ext cx="16754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Oziqlanish</a:t>
              </a:r>
              <a:r>
                <a:rPr lang="en-US" sz="16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usuli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4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087637" y="2195253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Geterotrof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Parazit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636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95449" y="719944"/>
            <a:ext cx="2740660" cy="2360208"/>
            <a:chOff x="395449" y="719944"/>
            <a:chExt cx="2740660" cy="236020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449" y="719944"/>
              <a:ext cx="2740660" cy="2360208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339665" y="899964"/>
              <a:ext cx="684076" cy="468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411673" y="2052092"/>
              <a:ext cx="684076" cy="4680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375668" y="1913142"/>
            <a:ext cx="3141807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39664" y="726421"/>
            <a:ext cx="3141807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330609" y="847196"/>
            <a:ext cx="323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0609" y="2001010"/>
            <a:ext cx="3150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96491" y="75199"/>
            <a:ext cx="2987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9445" y="35868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14" y="572096"/>
            <a:ext cx="54868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Paleontologiya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dalillariga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3,5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prokariotlardan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faraz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taxminlarni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tushuntiruvchi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gipotezalar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49" y="1641333"/>
            <a:ext cx="1476164" cy="14761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49" y="1641333"/>
            <a:ext cx="2462477" cy="143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85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1907617" y="717816"/>
            <a:ext cx="1944216" cy="248056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51633" y="1005848"/>
            <a:ext cx="1692188" cy="2037744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5209" y="35868"/>
            <a:ext cx="528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O‘tilgan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mavzunu</a:t>
            </a:r>
            <a:r>
              <a:rPr lang="en-US" sz="24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400" b="1" kern="0" noProof="0" dirty="0" err="1" smtClean="0">
                <a:latin typeface="Arial" pitchFamily="34" charset="0"/>
                <a:cs typeface="Arial" pitchFamily="34" charset="0"/>
              </a:rPr>
              <a:t>ustahkamlash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441" y="701151"/>
            <a:ext cx="1510920" cy="28803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16668" y="717816"/>
            <a:ext cx="1555279" cy="27136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5449" y="698207"/>
            <a:ext cx="143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24158" y="706487"/>
            <a:ext cx="1476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15629" y="971972"/>
            <a:ext cx="179889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Xivchinlar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Mezosoma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</a:t>
            </a:r>
            <a:endParaRPr lang="en-US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871613" y="688873"/>
            <a:ext cx="2211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Organoidlar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tuzilmalar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441" y="1111850"/>
            <a:ext cx="1510920" cy="19483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916213" y="1095238"/>
            <a:ext cx="1555734" cy="19483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52176" y="1154869"/>
            <a:ext cx="158139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Xivchinlar</a:t>
            </a:r>
            <a:endParaRPr lang="en-US" sz="1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Mezosoma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51833" y="1132168"/>
            <a:ext cx="17605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Plazmatik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Xivchinlar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Golji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Lizosoma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</a:t>
            </a:r>
            <a:endParaRPr lang="en-US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9445" y="35868"/>
            <a:ext cx="5004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67033" y="1099366"/>
            <a:ext cx="1135416" cy="4343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3347524" y="1099366"/>
            <a:ext cx="1199929" cy="485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3508805" y="920495"/>
            <a:ext cx="120423" cy="178870"/>
          </a:xfrm>
          <a:prstGeom prst="downArrow">
            <a:avLst>
              <a:gd name="adj1" fmla="val 50000"/>
              <a:gd name="adj2" fmla="val 52682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1089594" y="690520"/>
            <a:ext cx="2999822" cy="24530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2057279" y="1099366"/>
            <a:ext cx="1135416" cy="229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>
            <a:off x="1508925" y="946048"/>
            <a:ext cx="120423" cy="163538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2573377" y="946048"/>
            <a:ext cx="120423" cy="163538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2121791" y="1533764"/>
            <a:ext cx="258049" cy="843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541121" y="1533764"/>
            <a:ext cx="258049" cy="7410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2928195" y="1533764"/>
            <a:ext cx="258049" cy="8459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AutoShape 11"/>
          <p:cNvSpPr>
            <a:spLocks noChangeArrowheads="1"/>
          </p:cNvSpPr>
          <p:nvPr/>
        </p:nvSpPr>
        <p:spPr bwMode="auto">
          <a:xfrm>
            <a:off x="896058" y="1533764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0" name="AutoShape 3"/>
          <p:cNvSpPr>
            <a:spLocks noChangeArrowheads="1"/>
          </p:cNvSpPr>
          <p:nvPr/>
        </p:nvSpPr>
        <p:spPr bwMode="auto">
          <a:xfrm>
            <a:off x="2992707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605633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2" name="AutoShape 1"/>
          <p:cNvSpPr>
            <a:spLocks noChangeArrowheads="1"/>
          </p:cNvSpPr>
          <p:nvPr/>
        </p:nvSpPr>
        <p:spPr bwMode="auto">
          <a:xfrm>
            <a:off x="2186303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3541061" y="1814844"/>
            <a:ext cx="483842" cy="1281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4282953" y="1789292"/>
            <a:ext cx="258049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AutoShape 3"/>
          <p:cNvSpPr>
            <a:spLocks noChangeArrowheads="1"/>
          </p:cNvSpPr>
          <p:nvPr/>
        </p:nvSpPr>
        <p:spPr bwMode="auto">
          <a:xfrm>
            <a:off x="3766855" y="1584869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831545" y="1763739"/>
            <a:ext cx="258049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трелка вправо 22"/>
          <p:cNvSpPr>
            <a:spLocks noChangeArrowheads="1"/>
          </p:cNvSpPr>
          <p:nvPr/>
        </p:nvSpPr>
        <p:spPr bwMode="auto">
          <a:xfrm>
            <a:off x="4024904" y="2300349"/>
            <a:ext cx="258049" cy="1277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" name="Стрелка вправо 23"/>
          <p:cNvSpPr>
            <a:spLocks noChangeArrowheads="1"/>
          </p:cNvSpPr>
          <p:nvPr/>
        </p:nvSpPr>
        <p:spPr bwMode="auto">
          <a:xfrm>
            <a:off x="1109508" y="2172585"/>
            <a:ext cx="258049" cy="1277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347644" y="1763739"/>
            <a:ext cx="320677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2121791" y="2482940"/>
            <a:ext cx="258049" cy="613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2541121" y="2377008"/>
            <a:ext cx="258049" cy="613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2867189" y="2482940"/>
            <a:ext cx="609360" cy="613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AutoShape 15"/>
          <p:cNvSpPr>
            <a:spLocks noChangeArrowheads="1"/>
          </p:cNvSpPr>
          <p:nvPr/>
        </p:nvSpPr>
        <p:spPr bwMode="auto">
          <a:xfrm>
            <a:off x="2186303" y="2371707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>
            <a:off x="2615286" y="2274796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" name="AutoShape 15"/>
          <p:cNvSpPr>
            <a:spLocks noChangeArrowheads="1"/>
          </p:cNvSpPr>
          <p:nvPr/>
        </p:nvSpPr>
        <p:spPr bwMode="auto">
          <a:xfrm>
            <a:off x="2992707" y="2371707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89201" y="658828"/>
            <a:ext cx="3060340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hujayrasining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ziga</a:t>
            </a:r>
            <a:r>
              <a:rPr lang="en-US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733" y="1157486"/>
            <a:ext cx="1249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alt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649" y="1070402"/>
            <a:ext cx="8964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85895" y="1171928"/>
            <a:ext cx="898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Vakuolalar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19246"/>
            <a:ext cx="5544616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3200" dirty="0" err="1" smtClean="0"/>
              <a:t>Dars</a:t>
            </a:r>
            <a:r>
              <a:rPr lang="en-US" sz="3200" dirty="0" smtClean="0"/>
              <a:t> </a:t>
            </a:r>
            <a:r>
              <a:rPr lang="en-US" sz="3200" dirty="0" err="1" smtClean="0"/>
              <a:t>rejasi</a:t>
            </a:r>
            <a:endParaRPr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417" y="1185684"/>
            <a:ext cx="2844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Bugungi</a:t>
            </a:r>
            <a:r>
              <a:rPr lang="en-US" sz="2800" b="1" kern="0" spc="-47" dirty="0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en-US" sz="2800" b="1" kern="0" spc="-47" dirty="0" err="1" smtClean="0">
                <a:solidFill>
                  <a:srgbClr val="0070C0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darsimizda</a:t>
            </a:r>
            <a:r>
              <a:rPr kumimoji="0" lang="en-US" sz="2800" b="1" i="0" u="none" strike="noStrike" kern="0" spc="-47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endParaRPr kumimoji="0" lang="uz-Cyrl-UZ" sz="2800" b="1" i="0" u="none" strike="noStrike" kern="0" spc="-47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2813" y="803565"/>
            <a:ext cx="2305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Eukariot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prokariot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hujayralar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2951733" y="779948"/>
            <a:ext cx="0" cy="2079623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3027235" y="853295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027235" y="1665290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841" y="1584040"/>
            <a:ext cx="23201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Bakteriyalar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o‘simlik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zamburug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‘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hayvon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hujayrasini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solishtirish</a:t>
            </a:r>
            <a:r>
              <a:rPr lang="en-US" sz="13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sz="13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21" grpId="0" animBg="1"/>
          <p:bldP spid="22" grpId="0" animBg="1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9445" y="35868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67033" y="1099366"/>
            <a:ext cx="1135416" cy="4343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3347524" y="1099366"/>
            <a:ext cx="1199929" cy="4855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3"/>
          <p:cNvSpPr>
            <a:spLocks noChangeArrowheads="1"/>
          </p:cNvSpPr>
          <p:nvPr/>
        </p:nvSpPr>
        <p:spPr bwMode="auto">
          <a:xfrm>
            <a:off x="3508805" y="920495"/>
            <a:ext cx="120423" cy="178870"/>
          </a:xfrm>
          <a:prstGeom prst="downArrow">
            <a:avLst>
              <a:gd name="adj1" fmla="val 50000"/>
              <a:gd name="adj2" fmla="val 52682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1089594" y="690520"/>
            <a:ext cx="2999822" cy="245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2057279" y="1099366"/>
            <a:ext cx="1135416" cy="2299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15"/>
          <p:cNvSpPr>
            <a:spLocks noChangeArrowheads="1"/>
          </p:cNvSpPr>
          <p:nvPr/>
        </p:nvSpPr>
        <p:spPr bwMode="auto">
          <a:xfrm>
            <a:off x="1508925" y="946048"/>
            <a:ext cx="120423" cy="163538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2573377" y="946048"/>
            <a:ext cx="120423" cy="163538"/>
          </a:xfrm>
          <a:prstGeom prst="downArrow">
            <a:avLst>
              <a:gd name="adj1" fmla="val 50000"/>
              <a:gd name="adj2" fmla="val 42857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2121791" y="1533764"/>
            <a:ext cx="258049" cy="843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2541121" y="1533764"/>
            <a:ext cx="258049" cy="7410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2928195" y="1533764"/>
            <a:ext cx="258049" cy="8459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AutoShape 11"/>
          <p:cNvSpPr>
            <a:spLocks noChangeArrowheads="1"/>
          </p:cNvSpPr>
          <p:nvPr/>
        </p:nvSpPr>
        <p:spPr bwMode="auto">
          <a:xfrm>
            <a:off x="896058" y="1533764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0" name="AutoShape 3"/>
          <p:cNvSpPr>
            <a:spLocks noChangeArrowheads="1"/>
          </p:cNvSpPr>
          <p:nvPr/>
        </p:nvSpPr>
        <p:spPr bwMode="auto">
          <a:xfrm>
            <a:off x="2992707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2605633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2" name="AutoShape 1"/>
          <p:cNvSpPr>
            <a:spLocks noChangeArrowheads="1"/>
          </p:cNvSpPr>
          <p:nvPr/>
        </p:nvSpPr>
        <p:spPr bwMode="auto">
          <a:xfrm>
            <a:off x="2186303" y="1329341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3541061" y="1814844"/>
            <a:ext cx="483842" cy="12813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4282953" y="1789292"/>
            <a:ext cx="258049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AutoShape 3"/>
          <p:cNvSpPr>
            <a:spLocks noChangeArrowheads="1"/>
          </p:cNvSpPr>
          <p:nvPr/>
        </p:nvSpPr>
        <p:spPr bwMode="auto">
          <a:xfrm>
            <a:off x="3766855" y="1584869"/>
            <a:ext cx="120423" cy="204423"/>
          </a:xfrm>
          <a:prstGeom prst="downArrow">
            <a:avLst>
              <a:gd name="adj1" fmla="val 50000"/>
              <a:gd name="adj2" fmla="val 53571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831545" y="1763739"/>
            <a:ext cx="258049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трелка вправо 22"/>
          <p:cNvSpPr>
            <a:spLocks noChangeArrowheads="1"/>
          </p:cNvSpPr>
          <p:nvPr/>
        </p:nvSpPr>
        <p:spPr bwMode="auto">
          <a:xfrm>
            <a:off x="4024904" y="2300349"/>
            <a:ext cx="258049" cy="1277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8" name="Стрелка вправо 23"/>
          <p:cNvSpPr>
            <a:spLocks noChangeArrowheads="1"/>
          </p:cNvSpPr>
          <p:nvPr/>
        </p:nvSpPr>
        <p:spPr bwMode="auto">
          <a:xfrm>
            <a:off x="1109508" y="2172585"/>
            <a:ext cx="258049" cy="1277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347644" y="1763739"/>
            <a:ext cx="320677" cy="10221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2121791" y="2482940"/>
            <a:ext cx="258049" cy="61326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2541121" y="2377008"/>
            <a:ext cx="258049" cy="613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2867189" y="2482940"/>
            <a:ext cx="609360" cy="6132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>
              <a:defRPr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AutoShape 15"/>
          <p:cNvSpPr>
            <a:spLocks noChangeArrowheads="1"/>
          </p:cNvSpPr>
          <p:nvPr/>
        </p:nvSpPr>
        <p:spPr bwMode="auto">
          <a:xfrm>
            <a:off x="2186303" y="2371707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4" name="AutoShape 15"/>
          <p:cNvSpPr>
            <a:spLocks noChangeArrowheads="1"/>
          </p:cNvSpPr>
          <p:nvPr/>
        </p:nvSpPr>
        <p:spPr bwMode="auto">
          <a:xfrm>
            <a:off x="2615286" y="2274796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5" name="AutoShape 15"/>
          <p:cNvSpPr>
            <a:spLocks noChangeArrowheads="1"/>
          </p:cNvSpPr>
          <p:nvPr/>
        </p:nvSpPr>
        <p:spPr bwMode="auto">
          <a:xfrm>
            <a:off x="2992707" y="2371707"/>
            <a:ext cx="120423" cy="112433"/>
          </a:xfrm>
          <a:prstGeom prst="downArrow">
            <a:avLst>
              <a:gd name="adj1" fmla="val 50000"/>
              <a:gd name="adj2" fmla="val 42860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89201" y="658828"/>
            <a:ext cx="30603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hujayrasining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ziga</a:t>
            </a:r>
            <a:r>
              <a:rPr lang="en-US" alt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alt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alt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733" y="1157486"/>
            <a:ext cx="1249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alt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400454" y="2140137"/>
            <a:ext cx="1107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Polisaxaridlar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889982" y="2130404"/>
            <a:ext cx="12167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649" y="1070402"/>
            <a:ext cx="8964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1722756" y="1831328"/>
            <a:ext cx="10442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Leykoplast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1879188" y="2674170"/>
            <a:ext cx="726481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Rangsiz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2238518" y="1770987"/>
            <a:ext cx="8739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Xloroplast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2381377" y="2561412"/>
            <a:ext cx="5998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2556006" y="1824580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Xromoplast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2884472" y="2478477"/>
            <a:ext cx="56555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85895" y="1171928"/>
            <a:ext cx="8980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Vakuolalar</a:t>
            </a:r>
            <a:endParaRPr lang="ru-RU" alt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3017677" y="2226290"/>
            <a:ext cx="15174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 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ovak</a:t>
            </a:r>
            <a:r>
              <a:rPr lang="en-US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membranasi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4068758" y="2143991"/>
            <a:ext cx="6399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Turgor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82" y="1404020"/>
            <a:ext cx="1677088" cy="1615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01" y="1344814"/>
            <a:ext cx="1504764" cy="16421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69" y="1686227"/>
            <a:ext cx="1243162" cy="111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44768" y="911795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137" y="588630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230" y="922317"/>
            <a:ext cx="5647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moddalardan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208" y="7380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5936">
              <a:spcAft>
                <a:spcPts val="94"/>
              </a:spcAft>
              <a:defRPr/>
            </a:pP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O‘tilgan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mavzunu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mustahkamlash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5" y="1720634"/>
            <a:ext cx="1316067" cy="10474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141" y="2766213"/>
            <a:ext cx="825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Murein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90355" y="2768115"/>
            <a:ext cx="6559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79725" y="2766214"/>
            <a:ext cx="1055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17534" y="2766044"/>
            <a:ext cx="1090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Glikokaliks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3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71872"/>
            <a:ext cx="551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Mustaqil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bajarish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noProof="0" dirty="0" err="1" smtClean="0">
                <a:latin typeface="Arial" pitchFamily="34" charset="0"/>
                <a:cs typeface="Arial" pitchFamily="34" charset="0"/>
              </a:rPr>
              <a:t>topshiriqlar</a:t>
            </a:r>
            <a:r>
              <a:rPr lang="en-US" sz="2000" b="1" kern="0" noProof="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§.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879" y="2196108"/>
            <a:ext cx="5044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hujayralarni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solishtiring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476028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08654"/>
            <a:ext cx="5580620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 err="1" smtClean="0"/>
              <a:t>O‘tilgan</a:t>
            </a:r>
            <a:r>
              <a:rPr lang="en-US" sz="2000" dirty="0" smtClean="0"/>
              <a:t> </a:t>
            </a:r>
            <a:r>
              <a:rPr lang="en-US" sz="2000" dirty="0" err="1" smtClean="0"/>
              <a:t>mavzuni</a:t>
            </a:r>
            <a:r>
              <a:rPr lang="en-US" sz="2000" dirty="0" smtClean="0"/>
              <a:t> </a:t>
            </a:r>
            <a:r>
              <a:rPr lang="en-US" sz="2000" dirty="0" err="1" smtClean="0"/>
              <a:t>mustahkamlash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465827"/>
            <a:ext cx="2916324" cy="2780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5" y="660764"/>
            <a:ext cx="2253565" cy="2212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75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08654"/>
            <a:ext cx="5580620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000" dirty="0" err="1" smtClean="0"/>
              <a:t>O‘tilgan</a:t>
            </a:r>
            <a:r>
              <a:rPr lang="en-US" sz="2000" dirty="0" smtClean="0"/>
              <a:t> </a:t>
            </a:r>
            <a:r>
              <a:rPr lang="en-US" sz="2000" dirty="0" err="1" smtClean="0"/>
              <a:t>mavzuni</a:t>
            </a:r>
            <a:r>
              <a:rPr lang="en-US" sz="2000" dirty="0" smtClean="0"/>
              <a:t> </a:t>
            </a:r>
            <a:r>
              <a:rPr lang="en-US" sz="2000" dirty="0" err="1" smtClean="0"/>
              <a:t>mustahkamlash</a:t>
            </a:r>
            <a:r>
              <a:rPr lang="en-US" sz="1600" dirty="0" smtClean="0"/>
              <a:t> </a:t>
            </a:r>
            <a:endParaRPr sz="16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0388" y="600695"/>
            <a:ext cx="1702669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  Ha </a:t>
            </a:r>
            <a:r>
              <a:rPr lang="en-US" sz="1600" dirty="0" err="1" smtClean="0">
                <a:solidFill>
                  <a:srgbClr val="002060"/>
                </a:solidFill>
              </a:rPr>
              <a:t>yoki</a:t>
            </a:r>
            <a:r>
              <a:rPr lang="en-US" sz="1600" dirty="0" smtClean="0">
                <a:solidFill>
                  <a:srgbClr val="002060"/>
                </a:solidFill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</a:rPr>
              <a:t>Yo‘q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0624" y="1028793"/>
            <a:ext cx="466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Yadro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membranasida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gidrolitik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fermentlar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joylashgan</a:t>
            </a:r>
            <a:r>
              <a:rPr lang="en-US" sz="1400" dirty="0" smtClean="0">
                <a:solidFill>
                  <a:srgbClr val="002060"/>
                </a:solidFill>
              </a:rPr>
              <a:t> -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88569" y="2332725"/>
            <a:ext cx="4140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Yadrochada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ribosomalar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shakllanadi</a:t>
            </a:r>
            <a:r>
              <a:rPr lang="en-US" sz="1400" dirty="0" smtClean="0">
                <a:solidFill>
                  <a:srgbClr val="002060"/>
                </a:solidFill>
              </a:rPr>
              <a:t> -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288569" y="1379049"/>
            <a:ext cx="4140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Yadro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suyuqligi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karioplazma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deyiladi</a:t>
            </a:r>
            <a:r>
              <a:rPr lang="en-US" sz="1400" dirty="0" smtClean="0">
                <a:solidFill>
                  <a:srgbClr val="002060"/>
                </a:solidFill>
              </a:rPr>
              <a:t> -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67719"/>
            <a:ext cx="5148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Xromosomaning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yaxshi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bo‘yaladigan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qismi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euxromatindir</a:t>
            </a:r>
            <a:r>
              <a:rPr lang="en-US" sz="1400" dirty="0" smtClean="0">
                <a:solidFill>
                  <a:srgbClr val="002060"/>
                </a:solidFill>
              </a:rPr>
              <a:t> -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217" y="2000222"/>
            <a:ext cx="4897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US" sz="1400" dirty="0" err="1" smtClean="0">
                <a:solidFill>
                  <a:srgbClr val="002060"/>
                </a:solidFill>
              </a:rPr>
              <a:t>Yadrocha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faqat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interfaza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holatidagi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hujayralarda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bo‘ladi</a:t>
            </a:r>
            <a:r>
              <a:rPr lang="en-US" sz="1400" dirty="0" smtClean="0">
                <a:solidFill>
                  <a:srgbClr val="002060"/>
                </a:solidFill>
              </a:rPr>
              <a:t> -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5417" y="1054406"/>
            <a:ext cx="476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CC0099"/>
                </a:solidFill>
              </a:rPr>
              <a:t>Yo‘q</a:t>
            </a:r>
            <a:endParaRPr lang="ru-RU" sz="1200" dirty="0">
              <a:solidFill>
                <a:srgbClr val="CC00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24008" y="1397848"/>
            <a:ext cx="380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Ha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64501" y="1685305"/>
            <a:ext cx="476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CC0099"/>
                </a:solidFill>
              </a:rPr>
              <a:t>Yo‘q</a:t>
            </a:r>
            <a:endParaRPr lang="ru-RU" sz="1200" dirty="0">
              <a:solidFill>
                <a:srgbClr val="CC00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32065" y="2031000"/>
            <a:ext cx="380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Ha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24008" y="2348113"/>
            <a:ext cx="380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Ha</a:t>
            </a:r>
            <a:endParaRPr lang="ru-RU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6" grpId="0"/>
      <p:bldP spid="8" grpId="0"/>
      <p:bldP spid="9" grpId="0"/>
      <p:bldP spid="10" grpId="0"/>
      <p:bldP spid="11" grpId="0"/>
      <p:bldP spid="7" grpId="0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713131" y="2238940"/>
            <a:ext cx="1635853" cy="5494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35509" y="1714079"/>
            <a:ext cx="1224136" cy="28803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01" y="1723141"/>
            <a:ext cx="1224136" cy="288032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168951" y="693442"/>
            <a:ext cx="3420380" cy="68407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2907" y="863960"/>
            <a:ext cx="42124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hujayraviy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445" y="35868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>
            <a:stCxn id="2" idx="4"/>
            <a:endCxn id="12" idx="0"/>
          </p:cNvCxnSpPr>
          <p:nvPr/>
        </p:nvCxnSpPr>
        <p:spPr>
          <a:xfrm flipH="1">
            <a:off x="1547577" y="1377518"/>
            <a:ext cx="1331564" cy="33656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4"/>
            <a:endCxn id="11" idx="0"/>
          </p:cNvCxnSpPr>
          <p:nvPr/>
        </p:nvCxnSpPr>
        <p:spPr>
          <a:xfrm>
            <a:off x="2879141" y="1377518"/>
            <a:ext cx="1332733" cy="33429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007517" y="1711135"/>
            <a:ext cx="10470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Prokariotlar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96348" y="1711812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Eukariotlar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16630" y="2265532"/>
            <a:ext cx="161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Ko‘k-yashil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o‘tlari</a:t>
            </a:r>
            <a:endParaRPr lang="ru-RU" dirty="0"/>
          </a:p>
        </p:txBody>
      </p:sp>
      <p:cxnSp>
        <p:nvCxnSpPr>
          <p:cNvPr id="24" name="Прямая со стрелкой 23"/>
          <p:cNvCxnSpPr>
            <a:stCxn id="10" idx="2"/>
            <a:endCxn id="21" idx="0"/>
          </p:cNvCxnSpPr>
          <p:nvPr/>
        </p:nvCxnSpPr>
        <p:spPr>
          <a:xfrm>
            <a:off x="1531058" y="1988134"/>
            <a:ext cx="0" cy="2508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343285" y="2259877"/>
            <a:ext cx="1635853" cy="6432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611465" y="2269857"/>
            <a:ext cx="1130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amburug‘lar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‘simliklar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ayvonlar</a:t>
            </a:r>
            <a:endParaRPr lang="ru-RU" dirty="0"/>
          </a:p>
        </p:txBody>
      </p:sp>
      <p:cxnSp>
        <p:nvCxnSpPr>
          <p:cNvPr id="29" name="Прямая со стрелкой 28"/>
          <p:cNvCxnSpPr>
            <a:stCxn id="13" idx="2"/>
            <a:endCxn id="27" idx="0"/>
          </p:cNvCxnSpPr>
          <p:nvPr/>
        </p:nvCxnSpPr>
        <p:spPr>
          <a:xfrm>
            <a:off x="4175869" y="2011173"/>
            <a:ext cx="815" cy="2586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5489" y="-136"/>
            <a:ext cx="4212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1" y="623554"/>
            <a:ext cx="2100493" cy="24651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91694" y="1086676"/>
            <a:ext cx="2376264" cy="160043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177800" algn="just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halqasi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nucleoid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Sitoplazmada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sintezini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oshiruvchi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ribosomalar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77800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murein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085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77" y="827956"/>
            <a:ext cx="1369903" cy="1369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" y="1584040"/>
            <a:ext cx="1572795" cy="15046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47712" y="-136"/>
            <a:ext cx="2784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3741" y="1043980"/>
            <a:ext cx="2303447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177800" algn="just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Zamburug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xitin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52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3" y="947412"/>
            <a:ext cx="1119154" cy="2064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67557" y="-136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5" y="755948"/>
            <a:ext cx="1562413" cy="14400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79726" y="899964"/>
            <a:ext cx="2484276" cy="160043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177800"/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plastidalarda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sellyuloza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75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8" y="2570324"/>
            <a:ext cx="518356" cy="5183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47712" y="-136"/>
            <a:ext cx="2784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Eukariot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477" y="1222771"/>
            <a:ext cx="2925497" cy="116955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yadrodagi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mitoxondriyalarda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ujayra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glikogen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9" y="1017234"/>
            <a:ext cx="1512168" cy="2059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7" y="611932"/>
            <a:ext cx="1440160" cy="12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155888</TotalTime>
  <Words>473</Words>
  <Application>Microsoft Office PowerPoint</Application>
  <PresentationFormat>Произвольный</PresentationFormat>
  <Paragraphs>146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38" baseType="lpstr">
      <vt:lpstr>Arial</vt:lpstr>
      <vt:lpstr>Calibri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   BIOLOGIYA</vt:lpstr>
      <vt:lpstr>Dars rejasi</vt:lpstr>
      <vt:lpstr>O‘tilgan mavzuni mustahkamlash </vt:lpstr>
      <vt:lpstr>O‘tilgan mavzuni mustahkamlash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1997</cp:revision>
  <dcterms:created xsi:type="dcterms:W3CDTF">2014-10-08T23:03:32Z</dcterms:created>
  <dcterms:modified xsi:type="dcterms:W3CDTF">2021-03-25T07:15:18Z</dcterms:modified>
</cp:coreProperties>
</file>