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3"/>
  </p:notesMasterIdLst>
  <p:sldIdLst>
    <p:sldId id="1356" r:id="rId11"/>
    <p:sldId id="1402" r:id="rId12"/>
    <p:sldId id="1481" r:id="rId13"/>
    <p:sldId id="1489" r:id="rId14"/>
    <p:sldId id="262" r:id="rId15"/>
    <p:sldId id="1491" r:id="rId16"/>
    <p:sldId id="1492" r:id="rId17"/>
    <p:sldId id="1493" r:id="rId18"/>
    <p:sldId id="1494" r:id="rId19"/>
    <p:sldId id="1482" r:id="rId20"/>
    <p:sldId id="1414" r:id="rId21"/>
    <p:sldId id="1483" r:id="rId22"/>
    <p:sldId id="1467" r:id="rId23"/>
    <p:sldId id="1474" r:id="rId24"/>
    <p:sldId id="1485" r:id="rId25"/>
    <p:sldId id="1486" r:id="rId26"/>
    <p:sldId id="1490" r:id="rId27"/>
    <p:sldId id="1425" r:id="rId28"/>
    <p:sldId id="1488" r:id="rId29"/>
    <p:sldId id="1487" r:id="rId30"/>
    <p:sldId id="1456" r:id="rId31"/>
    <p:sldId id="1429" r:id="rId3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1"/>
            <p14:sldId id="1489"/>
            <p14:sldId id="262"/>
            <p14:sldId id="1491"/>
            <p14:sldId id="1492"/>
            <p14:sldId id="1493"/>
            <p14:sldId id="1494"/>
            <p14:sldId id="1482"/>
            <p14:sldId id="1414"/>
            <p14:sldId id="1483"/>
            <p14:sldId id="1467"/>
            <p14:sldId id="1474"/>
            <p14:sldId id="1485"/>
            <p14:sldId id="1486"/>
            <p14:sldId id="1490"/>
            <p14:sldId id="1425"/>
            <p14:sldId id="1488"/>
            <p14:sldId id="1487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FF66"/>
    <a:srgbClr val="FFFFFF"/>
    <a:srgbClr val="C076C4"/>
    <a:srgbClr val="000000"/>
    <a:srgbClr val="DDDDDD"/>
    <a:srgbClr val="B2B2B2"/>
    <a:srgbClr val="808080"/>
    <a:srgbClr val="5F5F5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4.png"/><Relationship Id="rId4" Type="http://schemas.openxmlformats.org/officeDocument/2006/relationships/image" Target="../media/image8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1" y="1183309"/>
            <a:ext cx="3821808" cy="69119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Cyrl-UZ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35909" y="227770"/>
            <a:ext cx="900100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35909" y="227770"/>
            <a:ext cx="900100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07918" y="286129"/>
            <a:ext cx="82809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10" name="Рисунок 9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" r="1024"/>
          <a:stretch>
            <a:fillRect/>
          </a:stretch>
        </p:blipFill>
        <p:spPr>
          <a:xfrm>
            <a:off x="4823941" y="2284924"/>
            <a:ext cx="876056" cy="912431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" r="1134"/>
          <a:stretch>
            <a:fillRect/>
          </a:stretch>
        </p:blipFill>
        <p:spPr>
          <a:xfrm>
            <a:off x="4823941" y="1296008"/>
            <a:ext cx="876056" cy="930044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539465" y="2340124"/>
            <a:ext cx="4542898" cy="523220"/>
            <a:chOff x="660885" y="2379581"/>
            <a:chExt cx="4897531" cy="52322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660885" y="2379581"/>
              <a:ext cx="4897531" cy="52322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42812" y="2379581"/>
              <a:ext cx="473108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Hujayralarda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hujayra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qobig‘i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sitoplazma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ribosoma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nuklein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kislotalardan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DNK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RNKlar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258" y="2570324"/>
            <a:ext cx="518356" cy="5183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1413" y="-36140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3" y="647936"/>
            <a:ext cx="1764197" cy="14041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07" y="647936"/>
            <a:ext cx="1710190" cy="1404156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2267657" y="575928"/>
            <a:ext cx="1287532" cy="338554"/>
            <a:chOff x="2375670" y="719944"/>
            <a:chExt cx="1287532" cy="33855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411673" y="777434"/>
              <a:ext cx="1251529" cy="26654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375670" y="719944"/>
              <a:ext cx="128753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16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‘xshashligi</a:t>
              </a:r>
              <a:endParaRPr lang="ru-RU" sz="1400" dirty="0"/>
            </a:p>
          </p:txBody>
        </p:sp>
      </p:grpSp>
      <p:cxnSp>
        <p:nvCxnSpPr>
          <p:cNvPr id="15" name="Прямая со стрелкой 14"/>
          <p:cNvCxnSpPr/>
          <p:nvPr/>
        </p:nvCxnSpPr>
        <p:spPr>
          <a:xfrm>
            <a:off x="1412562" y="2016088"/>
            <a:ext cx="198021" cy="28803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868853" y="2014239"/>
            <a:ext cx="153017" cy="28803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94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667234" y="1151992"/>
            <a:ext cx="2400623" cy="1728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667234" y="2593126"/>
            <a:ext cx="2400623" cy="2255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667234" y="2275985"/>
            <a:ext cx="2400623" cy="2255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67234" y="1942034"/>
            <a:ext cx="2400623" cy="238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661409" y="1578854"/>
            <a:ext cx="2400623" cy="2498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67234" y="1230104"/>
            <a:ext cx="2400623" cy="2669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9445" y="35868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647477" y="630334"/>
            <a:ext cx="4523995" cy="338554"/>
            <a:chOff x="1295549" y="621490"/>
            <a:chExt cx="4523995" cy="33855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303413" y="621490"/>
              <a:ext cx="4456037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295549" y="621490"/>
              <a:ext cx="45239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Prokariot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eukariot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hujayralarning</a:t>
              </a:r>
              <a:r>
                <a:rPr lang="en-US" sz="16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‘</a:t>
              </a:r>
              <a:r>
                <a:rPr lang="en-US" sz="16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xshashligi</a:t>
              </a:r>
              <a:endParaRPr lang="ru-RU" sz="1400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799785" y="1168811"/>
            <a:ext cx="21355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19585" y="1525979"/>
            <a:ext cx="28797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71613" y="1899780"/>
            <a:ext cx="28797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30967" y="2251440"/>
            <a:ext cx="10615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Oziqlanishi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30967" y="2572650"/>
            <a:ext cx="10711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51433" y="2190658"/>
            <a:ext cx="1886604" cy="86954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9445" y="35868"/>
            <a:ext cx="501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3" y="647936"/>
            <a:ext cx="1764197" cy="14041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07" y="647936"/>
            <a:ext cx="1710190" cy="140415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03660" y="633418"/>
            <a:ext cx="1251529" cy="2665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91693" y="575928"/>
            <a:ext cx="6511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91793" y="2052092"/>
            <a:ext cx="1886604" cy="104411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adro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ndoplazmatik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2273988"/>
            <a:ext cx="19802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Mezosoma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8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473" y="611932"/>
            <a:ext cx="4642287" cy="3960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8220" y="611932"/>
            <a:ext cx="4585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6663" y="42255"/>
            <a:ext cx="44486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907617" y="1151992"/>
            <a:ext cx="3717078" cy="1656184"/>
            <a:chOff x="2146792" y="1260004"/>
            <a:chExt cx="3537058" cy="1260140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2146792" y="1260004"/>
              <a:ext cx="3537058" cy="1260140"/>
              <a:chOff x="2146792" y="1260004"/>
              <a:chExt cx="3537058" cy="1260140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 flipH="1" flipV="1">
                <a:off x="2146792" y="1404020"/>
                <a:ext cx="3412158" cy="1116124"/>
              </a:xfrm>
              <a:prstGeom prst="rect">
                <a:avLst/>
              </a:prstGeom>
            </p:spPr>
          </p:pic>
          <p:sp>
            <p:nvSpPr>
              <p:cNvPr id="8" name="Прямоугольник 7"/>
              <p:cNvSpPr/>
              <p:nvPr/>
            </p:nvSpPr>
            <p:spPr>
              <a:xfrm>
                <a:off x="2627784" y="1317494"/>
                <a:ext cx="1332148" cy="2880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3921612" y="1262079"/>
                <a:ext cx="1332148" cy="2880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4351702" y="1260004"/>
                <a:ext cx="1332148" cy="2880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" name="Прямоугольник 5"/>
            <p:cNvSpPr/>
            <p:nvPr/>
          </p:nvSpPr>
          <p:spPr>
            <a:xfrm>
              <a:off x="2339665" y="1368016"/>
              <a:ext cx="1332148" cy="2880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784791" y="1102083"/>
            <a:ext cx="612669" cy="307777"/>
            <a:chOff x="3976773" y="1103888"/>
            <a:chExt cx="612669" cy="30777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76774" y="1111921"/>
              <a:ext cx="612668" cy="29974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976773" y="1103888"/>
              <a:ext cx="61266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Mitoz</a:t>
              </a:r>
              <a:endParaRPr lang="ru-RU" sz="1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87437" y="1413734"/>
            <a:ext cx="1482703" cy="1682473"/>
            <a:chOff x="287437" y="1413734"/>
            <a:chExt cx="1482703" cy="1682473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611" y="1421856"/>
              <a:ext cx="1413529" cy="1674351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287437" y="1413734"/>
              <a:ext cx="1482703" cy="5946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95337" y="1105960"/>
            <a:ext cx="1340432" cy="307777"/>
            <a:chOff x="765604" y="1105960"/>
            <a:chExt cx="1340432" cy="30777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65605" y="1113993"/>
              <a:ext cx="1263504" cy="29974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765604" y="1105960"/>
              <a:ext cx="134043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Binar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bo‘linish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523" y="835360"/>
            <a:ext cx="1972816" cy="2116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694" y="846438"/>
            <a:ext cx="1828800" cy="1828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96949" y="52121"/>
            <a:ext cx="3446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41" y="1000268"/>
            <a:ext cx="1521140" cy="1521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52930" y="2586157"/>
            <a:ext cx="9172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70105" y="2592405"/>
            <a:ext cx="7216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48911" y="2577866"/>
            <a:ext cx="7040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951733" y="611932"/>
            <a:ext cx="2522602" cy="1583321"/>
            <a:chOff x="2267657" y="454355"/>
            <a:chExt cx="2738626" cy="1583321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2267657" y="611932"/>
              <a:ext cx="2738626" cy="1390671"/>
              <a:chOff x="2267657" y="611932"/>
              <a:chExt cx="2738626" cy="1390671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2602" y="755948"/>
                <a:ext cx="2483681" cy="1195073"/>
              </a:xfrm>
              <a:prstGeom prst="rect">
                <a:avLst/>
              </a:prstGeom>
            </p:spPr>
          </p:pic>
          <p:sp>
            <p:nvSpPr>
              <p:cNvPr id="8" name="Прямоугольник 7"/>
              <p:cNvSpPr/>
              <p:nvPr/>
            </p:nvSpPr>
            <p:spPr>
              <a:xfrm>
                <a:off x="2267657" y="611932"/>
                <a:ext cx="1764196" cy="139067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5828" y="454355"/>
              <a:ext cx="1798093" cy="1583321"/>
            </a:xfrm>
            <a:prstGeom prst="rect">
              <a:avLst/>
            </a:prstGeom>
          </p:spPr>
        </p:pic>
      </p:grpSp>
      <p:sp>
        <p:nvSpPr>
          <p:cNvPr id="7" name="Прямоугольник 6"/>
          <p:cNvSpPr/>
          <p:nvPr/>
        </p:nvSpPr>
        <p:spPr>
          <a:xfrm>
            <a:off x="1296491" y="75199"/>
            <a:ext cx="32451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EUKARIOT HUJAYRALAR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72" y="774983"/>
            <a:ext cx="1368152" cy="12681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097" y="2182843"/>
            <a:ext cx="99578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Saprofit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Simbioz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54181" y="2194597"/>
            <a:ext cx="1021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09" y="961794"/>
            <a:ext cx="1601974" cy="1067983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1835609" y="616328"/>
            <a:ext cx="1800200" cy="348331"/>
            <a:chOff x="1871613" y="616328"/>
            <a:chExt cx="1800200" cy="348331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871613" y="626105"/>
              <a:ext cx="1800200" cy="33855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980835" y="616328"/>
              <a:ext cx="167545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Oziqlanish</a:t>
              </a:r>
              <a:r>
                <a:rPr lang="en-US" sz="16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usuli</a:t>
              </a:r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1400" dirty="0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087637" y="2195253"/>
            <a:ext cx="1212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Geterotrof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6364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5449" y="719944"/>
            <a:ext cx="2740660" cy="2360208"/>
            <a:chOff x="395449" y="719944"/>
            <a:chExt cx="2740660" cy="2360208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449" y="719944"/>
              <a:ext cx="2740660" cy="2360208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2339665" y="899964"/>
              <a:ext cx="684076" cy="4680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411673" y="2052092"/>
              <a:ext cx="684076" cy="4680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375668" y="1913142"/>
            <a:ext cx="3141807" cy="9144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39664" y="726421"/>
            <a:ext cx="3141807" cy="9144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30609" y="847196"/>
            <a:ext cx="32319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30609" y="2001010"/>
            <a:ext cx="31508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96491" y="75199"/>
            <a:ext cx="2987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66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9445" y="35868"/>
            <a:ext cx="4968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4" y="572096"/>
            <a:ext cx="54868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Paleontologiya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dalillariga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3,5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gipotezalar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549" y="1641333"/>
            <a:ext cx="1476164" cy="14761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1641333"/>
            <a:ext cx="2462477" cy="1439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855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907617" y="717816"/>
            <a:ext cx="1944216" cy="248056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051633" y="1005848"/>
            <a:ext cx="1692188" cy="2037744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5209" y="35868"/>
            <a:ext cx="528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mavzunu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3441" y="701151"/>
            <a:ext cx="1510920" cy="28803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16668" y="717816"/>
            <a:ext cx="1555279" cy="27136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5449" y="698207"/>
            <a:ext cx="143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24158" y="706487"/>
            <a:ext cx="14766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15629" y="971972"/>
            <a:ext cx="1798890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Xivchinlar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Mezosoma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871613" y="688873"/>
            <a:ext cx="22114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441" y="1111850"/>
            <a:ext cx="1510920" cy="194835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916213" y="1095238"/>
            <a:ext cx="1555734" cy="194835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52176" y="1154869"/>
            <a:ext cx="158139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Xivchinlar</a:t>
            </a:r>
            <a:endParaRPr lang="en-US" sz="1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Mezosoma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851833" y="1132168"/>
            <a:ext cx="17605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Xivchinlar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9445" y="35868"/>
            <a:ext cx="50045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767033" y="1099366"/>
            <a:ext cx="1135416" cy="4343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3347524" y="1099366"/>
            <a:ext cx="1199929" cy="485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23"/>
          <p:cNvSpPr>
            <a:spLocks noChangeArrowheads="1"/>
          </p:cNvSpPr>
          <p:nvPr/>
        </p:nvSpPr>
        <p:spPr bwMode="auto">
          <a:xfrm>
            <a:off x="3508805" y="920495"/>
            <a:ext cx="120423" cy="178870"/>
          </a:xfrm>
          <a:prstGeom prst="downArrow">
            <a:avLst>
              <a:gd name="adj1" fmla="val 50000"/>
              <a:gd name="adj2" fmla="val 52682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2" name="Rectangle 22"/>
          <p:cNvSpPr>
            <a:spLocks noChangeArrowheads="1"/>
          </p:cNvSpPr>
          <p:nvPr/>
        </p:nvSpPr>
        <p:spPr bwMode="auto">
          <a:xfrm>
            <a:off x="1089594" y="690520"/>
            <a:ext cx="2999822" cy="24530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19"/>
          <p:cNvSpPr>
            <a:spLocks noChangeArrowheads="1"/>
          </p:cNvSpPr>
          <p:nvPr/>
        </p:nvSpPr>
        <p:spPr bwMode="auto">
          <a:xfrm>
            <a:off x="2057279" y="1099366"/>
            <a:ext cx="1135416" cy="2299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AutoShape 15"/>
          <p:cNvSpPr>
            <a:spLocks noChangeArrowheads="1"/>
          </p:cNvSpPr>
          <p:nvPr/>
        </p:nvSpPr>
        <p:spPr bwMode="auto">
          <a:xfrm>
            <a:off x="1508925" y="946048"/>
            <a:ext cx="120423" cy="163538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auto">
          <a:xfrm>
            <a:off x="2573377" y="946048"/>
            <a:ext cx="120423" cy="163538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2121791" y="1533764"/>
            <a:ext cx="258049" cy="8432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5"/>
          <p:cNvSpPr>
            <a:spLocks noChangeArrowheads="1"/>
          </p:cNvSpPr>
          <p:nvPr/>
        </p:nvSpPr>
        <p:spPr bwMode="auto">
          <a:xfrm>
            <a:off x="2541121" y="1533764"/>
            <a:ext cx="258049" cy="7410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"/>
          <p:cNvSpPr>
            <a:spLocks noChangeArrowheads="1"/>
          </p:cNvSpPr>
          <p:nvPr/>
        </p:nvSpPr>
        <p:spPr bwMode="auto">
          <a:xfrm>
            <a:off x="2928195" y="1533764"/>
            <a:ext cx="258049" cy="8459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AutoShape 11"/>
          <p:cNvSpPr>
            <a:spLocks noChangeArrowheads="1"/>
          </p:cNvSpPr>
          <p:nvPr/>
        </p:nvSpPr>
        <p:spPr bwMode="auto">
          <a:xfrm>
            <a:off x="896058" y="1533764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0" name="AutoShape 3"/>
          <p:cNvSpPr>
            <a:spLocks noChangeArrowheads="1"/>
          </p:cNvSpPr>
          <p:nvPr/>
        </p:nvSpPr>
        <p:spPr bwMode="auto">
          <a:xfrm>
            <a:off x="2992707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1" name="AutoShape 2"/>
          <p:cNvSpPr>
            <a:spLocks noChangeArrowheads="1"/>
          </p:cNvSpPr>
          <p:nvPr/>
        </p:nvSpPr>
        <p:spPr bwMode="auto">
          <a:xfrm>
            <a:off x="2605633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2" name="AutoShape 1"/>
          <p:cNvSpPr>
            <a:spLocks noChangeArrowheads="1"/>
          </p:cNvSpPr>
          <p:nvPr/>
        </p:nvSpPr>
        <p:spPr bwMode="auto">
          <a:xfrm>
            <a:off x="2186303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3541061" y="1814844"/>
            <a:ext cx="483842" cy="1281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4"/>
          <p:cNvSpPr>
            <a:spLocks noChangeArrowheads="1"/>
          </p:cNvSpPr>
          <p:nvPr/>
        </p:nvSpPr>
        <p:spPr bwMode="auto">
          <a:xfrm>
            <a:off x="4282953" y="1789292"/>
            <a:ext cx="258049" cy="10221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3766855" y="1584869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831545" y="1763739"/>
            <a:ext cx="258049" cy="10221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трелка вправо 22"/>
          <p:cNvSpPr>
            <a:spLocks noChangeArrowheads="1"/>
          </p:cNvSpPr>
          <p:nvPr/>
        </p:nvSpPr>
        <p:spPr bwMode="auto">
          <a:xfrm>
            <a:off x="4024904" y="2300349"/>
            <a:ext cx="258049" cy="1277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8" name="Стрелка вправо 23"/>
          <p:cNvSpPr>
            <a:spLocks noChangeArrowheads="1"/>
          </p:cNvSpPr>
          <p:nvPr/>
        </p:nvSpPr>
        <p:spPr bwMode="auto">
          <a:xfrm>
            <a:off x="1109508" y="2172585"/>
            <a:ext cx="258049" cy="1277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9" name="Rectangle 6"/>
          <p:cNvSpPr>
            <a:spLocks noChangeArrowheads="1"/>
          </p:cNvSpPr>
          <p:nvPr/>
        </p:nvSpPr>
        <p:spPr bwMode="auto">
          <a:xfrm>
            <a:off x="1347644" y="1763739"/>
            <a:ext cx="320677" cy="10221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6"/>
          <p:cNvSpPr>
            <a:spLocks noChangeArrowheads="1"/>
          </p:cNvSpPr>
          <p:nvPr/>
        </p:nvSpPr>
        <p:spPr bwMode="auto">
          <a:xfrm>
            <a:off x="2121791" y="2482940"/>
            <a:ext cx="258049" cy="6132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6"/>
          <p:cNvSpPr>
            <a:spLocks noChangeArrowheads="1"/>
          </p:cNvSpPr>
          <p:nvPr/>
        </p:nvSpPr>
        <p:spPr bwMode="auto">
          <a:xfrm>
            <a:off x="2541121" y="2377008"/>
            <a:ext cx="258049" cy="6132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"/>
          <p:cNvSpPr>
            <a:spLocks noChangeArrowheads="1"/>
          </p:cNvSpPr>
          <p:nvPr/>
        </p:nvSpPr>
        <p:spPr bwMode="auto">
          <a:xfrm>
            <a:off x="2867189" y="2482940"/>
            <a:ext cx="609360" cy="6132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AutoShape 15"/>
          <p:cNvSpPr>
            <a:spLocks noChangeArrowheads="1"/>
          </p:cNvSpPr>
          <p:nvPr/>
        </p:nvSpPr>
        <p:spPr bwMode="auto">
          <a:xfrm>
            <a:off x="2186303" y="2371707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4" name="AutoShape 15"/>
          <p:cNvSpPr>
            <a:spLocks noChangeArrowheads="1"/>
          </p:cNvSpPr>
          <p:nvPr/>
        </p:nvSpPr>
        <p:spPr bwMode="auto">
          <a:xfrm>
            <a:off x="2615286" y="2274796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5" name="AutoShape 15"/>
          <p:cNvSpPr>
            <a:spLocks noChangeArrowheads="1"/>
          </p:cNvSpPr>
          <p:nvPr/>
        </p:nvSpPr>
        <p:spPr bwMode="auto">
          <a:xfrm>
            <a:off x="2992707" y="2371707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89201" y="658828"/>
            <a:ext cx="3060340" cy="276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alt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</a:t>
            </a:r>
            <a:r>
              <a:rPr lang="en-US" alt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733" y="1157486"/>
            <a:ext cx="1249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alt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649" y="1070402"/>
            <a:ext cx="8964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85895" y="1171928"/>
            <a:ext cx="8980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2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9246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 smtClean="0"/>
              <a:t>Dars</a:t>
            </a:r>
            <a:r>
              <a:rPr lang="en-US" sz="3200" dirty="0" smtClean="0"/>
              <a:t> </a:t>
            </a:r>
            <a:r>
              <a:rPr lang="en-US" sz="3200" dirty="0" err="1" smtClean="0"/>
              <a:t>rejasi</a:t>
            </a:r>
            <a:endParaRPr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2813" y="803565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Eukariot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prokariot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27235" y="85329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27235" y="1665290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1841" y="1584040"/>
            <a:ext cx="23201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Bakteriyalar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o‘simlik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zamburug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hayvon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hujayrasini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solishtirish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9445" y="35868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767033" y="1099366"/>
            <a:ext cx="1135416" cy="4343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3347524" y="1099366"/>
            <a:ext cx="1199929" cy="485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ru-RU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23"/>
          <p:cNvSpPr>
            <a:spLocks noChangeArrowheads="1"/>
          </p:cNvSpPr>
          <p:nvPr/>
        </p:nvSpPr>
        <p:spPr bwMode="auto">
          <a:xfrm>
            <a:off x="3508805" y="920495"/>
            <a:ext cx="120423" cy="178870"/>
          </a:xfrm>
          <a:prstGeom prst="downArrow">
            <a:avLst>
              <a:gd name="adj1" fmla="val 50000"/>
              <a:gd name="adj2" fmla="val 52682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2" name="Rectangle 22"/>
          <p:cNvSpPr>
            <a:spLocks noChangeArrowheads="1"/>
          </p:cNvSpPr>
          <p:nvPr/>
        </p:nvSpPr>
        <p:spPr bwMode="auto">
          <a:xfrm>
            <a:off x="1089594" y="690520"/>
            <a:ext cx="2999822" cy="2453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19"/>
          <p:cNvSpPr>
            <a:spLocks noChangeArrowheads="1"/>
          </p:cNvSpPr>
          <p:nvPr/>
        </p:nvSpPr>
        <p:spPr bwMode="auto">
          <a:xfrm>
            <a:off x="2057279" y="1099366"/>
            <a:ext cx="1135416" cy="2299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ru-RU" alt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AutoShape 15"/>
          <p:cNvSpPr>
            <a:spLocks noChangeArrowheads="1"/>
          </p:cNvSpPr>
          <p:nvPr/>
        </p:nvSpPr>
        <p:spPr bwMode="auto">
          <a:xfrm>
            <a:off x="1508925" y="946048"/>
            <a:ext cx="120423" cy="163538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auto">
          <a:xfrm>
            <a:off x="2573377" y="946048"/>
            <a:ext cx="120423" cy="163538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2121791" y="1533764"/>
            <a:ext cx="258049" cy="8432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5"/>
          <p:cNvSpPr>
            <a:spLocks noChangeArrowheads="1"/>
          </p:cNvSpPr>
          <p:nvPr/>
        </p:nvSpPr>
        <p:spPr bwMode="auto">
          <a:xfrm>
            <a:off x="2541121" y="1533764"/>
            <a:ext cx="258049" cy="74103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"/>
          <p:cNvSpPr>
            <a:spLocks noChangeArrowheads="1"/>
          </p:cNvSpPr>
          <p:nvPr/>
        </p:nvSpPr>
        <p:spPr bwMode="auto">
          <a:xfrm>
            <a:off x="2928195" y="1533764"/>
            <a:ext cx="258049" cy="8459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AutoShape 11"/>
          <p:cNvSpPr>
            <a:spLocks noChangeArrowheads="1"/>
          </p:cNvSpPr>
          <p:nvPr/>
        </p:nvSpPr>
        <p:spPr bwMode="auto">
          <a:xfrm>
            <a:off x="896058" y="1533764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0" name="AutoShape 3"/>
          <p:cNvSpPr>
            <a:spLocks noChangeArrowheads="1"/>
          </p:cNvSpPr>
          <p:nvPr/>
        </p:nvSpPr>
        <p:spPr bwMode="auto">
          <a:xfrm>
            <a:off x="2992707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1" name="AutoShape 2"/>
          <p:cNvSpPr>
            <a:spLocks noChangeArrowheads="1"/>
          </p:cNvSpPr>
          <p:nvPr/>
        </p:nvSpPr>
        <p:spPr bwMode="auto">
          <a:xfrm>
            <a:off x="2605633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2" name="AutoShape 1"/>
          <p:cNvSpPr>
            <a:spLocks noChangeArrowheads="1"/>
          </p:cNvSpPr>
          <p:nvPr/>
        </p:nvSpPr>
        <p:spPr bwMode="auto">
          <a:xfrm>
            <a:off x="2186303" y="1329341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3541061" y="1814844"/>
            <a:ext cx="483842" cy="1281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4"/>
          <p:cNvSpPr>
            <a:spLocks noChangeArrowheads="1"/>
          </p:cNvSpPr>
          <p:nvPr/>
        </p:nvSpPr>
        <p:spPr bwMode="auto">
          <a:xfrm>
            <a:off x="4282953" y="1789292"/>
            <a:ext cx="258049" cy="10221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AutoShape 3"/>
          <p:cNvSpPr>
            <a:spLocks noChangeArrowheads="1"/>
          </p:cNvSpPr>
          <p:nvPr/>
        </p:nvSpPr>
        <p:spPr bwMode="auto">
          <a:xfrm>
            <a:off x="3766855" y="1584869"/>
            <a:ext cx="120423" cy="204423"/>
          </a:xfrm>
          <a:prstGeom prst="downArrow">
            <a:avLst>
              <a:gd name="adj1" fmla="val 50000"/>
              <a:gd name="adj2" fmla="val 53571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831545" y="1763739"/>
            <a:ext cx="258049" cy="10221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трелка вправо 22"/>
          <p:cNvSpPr>
            <a:spLocks noChangeArrowheads="1"/>
          </p:cNvSpPr>
          <p:nvPr/>
        </p:nvSpPr>
        <p:spPr bwMode="auto">
          <a:xfrm>
            <a:off x="4024904" y="2300349"/>
            <a:ext cx="258049" cy="1277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8" name="Стрелка вправо 23"/>
          <p:cNvSpPr>
            <a:spLocks noChangeArrowheads="1"/>
          </p:cNvSpPr>
          <p:nvPr/>
        </p:nvSpPr>
        <p:spPr bwMode="auto">
          <a:xfrm>
            <a:off x="1109508" y="2172585"/>
            <a:ext cx="258049" cy="1277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algn="ctr">
            <a:solidFill>
              <a:srgbClr val="00206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59" name="Rectangle 6"/>
          <p:cNvSpPr>
            <a:spLocks noChangeArrowheads="1"/>
          </p:cNvSpPr>
          <p:nvPr/>
        </p:nvSpPr>
        <p:spPr bwMode="auto">
          <a:xfrm>
            <a:off x="1347644" y="1763739"/>
            <a:ext cx="320677" cy="10221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Rectangle 6"/>
          <p:cNvSpPr>
            <a:spLocks noChangeArrowheads="1"/>
          </p:cNvSpPr>
          <p:nvPr/>
        </p:nvSpPr>
        <p:spPr bwMode="auto">
          <a:xfrm>
            <a:off x="2121791" y="2482940"/>
            <a:ext cx="258049" cy="61326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6"/>
          <p:cNvSpPr>
            <a:spLocks noChangeArrowheads="1"/>
          </p:cNvSpPr>
          <p:nvPr/>
        </p:nvSpPr>
        <p:spPr bwMode="auto">
          <a:xfrm>
            <a:off x="2541121" y="2377008"/>
            <a:ext cx="258049" cy="6132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6"/>
          <p:cNvSpPr>
            <a:spLocks noChangeArrowheads="1"/>
          </p:cNvSpPr>
          <p:nvPr/>
        </p:nvSpPr>
        <p:spPr bwMode="auto">
          <a:xfrm>
            <a:off x="2867189" y="2482940"/>
            <a:ext cx="609360" cy="6132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270"/>
          <a:lstStyle/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AutoShape 15"/>
          <p:cNvSpPr>
            <a:spLocks noChangeArrowheads="1"/>
          </p:cNvSpPr>
          <p:nvPr/>
        </p:nvSpPr>
        <p:spPr bwMode="auto">
          <a:xfrm>
            <a:off x="2186303" y="2371707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4" name="AutoShape 15"/>
          <p:cNvSpPr>
            <a:spLocks noChangeArrowheads="1"/>
          </p:cNvSpPr>
          <p:nvPr/>
        </p:nvSpPr>
        <p:spPr bwMode="auto">
          <a:xfrm>
            <a:off x="2615286" y="2274796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5" name="AutoShape 15"/>
          <p:cNvSpPr>
            <a:spLocks noChangeArrowheads="1"/>
          </p:cNvSpPr>
          <p:nvPr/>
        </p:nvSpPr>
        <p:spPr bwMode="auto">
          <a:xfrm>
            <a:off x="2992707" y="2371707"/>
            <a:ext cx="120423" cy="112433"/>
          </a:xfrm>
          <a:prstGeom prst="downArrow">
            <a:avLst>
              <a:gd name="adj1" fmla="val 50000"/>
              <a:gd name="adj2" fmla="val 42860"/>
            </a:avLst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89201" y="658828"/>
            <a:ext cx="30603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alt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</a:t>
            </a:r>
            <a:r>
              <a:rPr lang="en-US" alt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alt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733" y="1157486"/>
            <a:ext cx="1249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alt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400454" y="2140137"/>
            <a:ext cx="110799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889982" y="2130404"/>
            <a:ext cx="121676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649" y="1070402"/>
            <a:ext cx="8964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1722756" y="1831328"/>
            <a:ext cx="10442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Leykoplast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6200000">
            <a:off x="1879188" y="2674170"/>
            <a:ext cx="726481" cy="2616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2238518" y="1770987"/>
            <a:ext cx="8739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2381377" y="2561412"/>
            <a:ext cx="5998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2556006" y="1824580"/>
            <a:ext cx="9605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Xromoplast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2884472" y="2478477"/>
            <a:ext cx="56555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0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0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85895" y="1171928"/>
            <a:ext cx="8980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ru-RU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endParaRPr lang="ru-RU" alt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3017677" y="2226290"/>
            <a:ext cx="15174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EPT 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ovak</a:t>
            </a:r>
            <a:r>
              <a:rPr lang="en-US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4068758" y="2143991"/>
            <a:ext cx="63992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Turgor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25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382" y="1404020"/>
            <a:ext cx="1677088" cy="16158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01" y="1344814"/>
            <a:ext cx="1504764" cy="16421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69" y="1686227"/>
            <a:ext cx="1243162" cy="1116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137" y="58863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230" y="922317"/>
            <a:ext cx="5647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mavzunu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75" y="1720634"/>
            <a:ext cx="1316067" cy="10474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3141" y="2766213"/>
            <a:ext cx="8258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Murein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890355" y="2768115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79725" y="2766214"/>
            <a:ext cx="10550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217534" y="2766044"/>
            <a:ext cx="10903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Glikokaliks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3" grpId="0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5044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465827"/>
            <a:ext cx="2916324" cy="27802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660764"/>
            <a:ext cx="2253565" cy="2212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751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1600" dirty="0" smtClean="0"/>
              <a:t>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0388" y="600695"/>
            <a:ext cx="1702669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</a:rPr>
              <a:t>  Ha </a:t>
            </a:r>
            <a:r>
              <a:rPr lang="en-US" sz="1600" dirty="0" err="1" smtClean="0">
                <a:solidFill>
                  <a:srgbClr val="002060"/>
                </a:solidFill>
              </a:rPr>
              <a:t>yoki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</a:rPr>
              <a:t>Yo‘q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624" y="1028793"/>
            <a:ext cx="46608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Yadro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membranasida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gidrolitik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fermentlar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joylashgan</a:t>
            </a:r>
            <a:r>
              <a:rPr lang="en-US" sz="1400" dirty="0" smtClean="0">
                <a:solidFill>
                  <a:srgbClr val="002060"/>
                </a:solidFill>
              </a:rPr>
              <a:t> -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288569" y="2332725"/>
            <a:ext cx="41401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Yadrochada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ribosomalar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shakllanadi</a:t>
            </a:r>
            <a:r>
              <a:rPr lang="en-US" sz="1400" dirty="0" smtClean="0">
                <a:solidFill>
                  <a:srgbClr val="002060"/>
                </a:solidFill>
              </a:rPr>
              <a:t> -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88569" y="1379049"/>
            <a:ext cx="41401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Yadro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suyuqligi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karioplazma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deyiladi</a:t>
            </a:r>
            <a:r>
              <a:rPr lang="en-US" sz="1400" dirty="0" smtClean="0">
                <a:solidFill>
                  <a:srgbClr val="002060"/>
                </a:solidFill>
              </a:rPr>
              <a:t> -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667719"/>
            <a:ext cx="51485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Xromosomaning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yaxshi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bo‘yaladigan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qismi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euxromatindir</a:t>
            </a:r>
            <a:r>
              <a:rPr lang="en-US" sz="1400" dirty="0" smtClean="0">
                <a:solidFill>
                  <a:srgbClr val="002060"/>
                </a:solidFill>
              </a:rPr>
              <a:t> -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217" y="2000222"/>
            <a:ext cx="48976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</a:rPr>
              <a:t>Yadrocha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faqat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interfaza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holatidagi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hujayralarda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</a:rPr>
              <a:t> -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35417" y="1054406"/>
            <a:ext cx="4767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CC0099"/>
                </a:solidFill>
              </a:rPr>
              <a:t>Yo‘q</a:t>
            </a:r>
            <a:endParaRPr lang="ru-RU" sz="1200" dirty="0">
              <a:solidFill>
                <a:srgbClr val="CC0099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24008" y="1397848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 smtClean="0">
                <a:solidFill>
                  <a:srgbClr val="00B050"/>
                </a:solidFill>
              </a:rPr>
              <a:t>Ha</a:t>
            </a:r>
            <a:endParaRPr lang="ru-RU" sz="1200" dirty="0">
              <a:solidFill>
                <a:srgbClr val="00B05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64501" y="1685305"/>
            <a:ext cx="4767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CC0099"/>
                </a:solidFill>
              </a:rPr>
              <a:t>Yo‘q</a:t>
            </a:r>
            <a:endParaRPr lang="ru-RU" sz="1200" dirty="0">
              <a:solidFill>
                <a:srgbClr val="CC0099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32065" y="2031000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 smtClean="0">
                <a:solidFill>
                  <a:srgbClr val="00B050"/>
                </a:solidFill>
              </a:rPr>
              <a:t>Ha</a:t>
            </a:r>
            <a:endParaRPr lang="ru-RU" sz="1200" dirty="0">
              <a:solidFill>
                <a:srgbClr val="00B05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24008" y="2348113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 smtClean="0">
                <a:solidFill>
                  <a:srgbClr val="00B050"/>
                </a:solidFill>
              </a:rPr>
              <a:t>Ha</a:t>
            </a:r>
            <a:endParaRPr lang="ru-RU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37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" grpId="0" animBg="1"/>
      <p:bldP spid="6" grpId="0"/>
      <p:bldP spid="8" grpId="0"/>
      <p:bldP spid="9" grpId="0"/>
      <p:bldP spid="10" grpId="0"/>
      <p:bldP spid="11" grpId="0"/>
      <p:bldP spid="7" grpId="0"/>
      <p:bldP spid="13" grpId="0"/>
      <p:bldP spid="14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13131" y="2238940"/>
            <a:ext cx="1635853" cy="5494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5509" y="1714079"/>
            <a:ext cx="1224136" cy="28803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63801" y="1723141"/>
            <a:ext cx="1224136" cy="28803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1168951" y="693442"/>
            <a:ext cx="3420380" cy="68407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2907" y="863960"/>
            <a:ext cx="4212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hujayraviy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9445" y="35868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>
            <a:stCxn id="2" idx="4"/>
            <a:endCxn id="12" idx="0"/>
          </p:cNvCxnSpPr>
          <p:nvPr/>
        </p:nvCxnSpPr>
        <p:spPr>
          <a:xfrm flipH="1">
            <a:off x="1547577" y="1377518"/>
            <a:ext cx="1331564" cy="33656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4"/>
            <a:endCxn id="11" idx="0"/>
          </p:cNvCxnSpPr>
          <p:nvPr/>
        </p:nvCxnSpPr>
        <p:spPr>
          <a:xfrm>
            <a:off x="2879141" y="1377518"/>
            <a:ext cx="1332733" cy="33429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007517" y="1711135"/>
            <a:ext cx="10470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Prokariotlar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96348" y="1711812"/>
            <a:ext cx="10310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16630" y="2265532"/>
            <a:ext cx="1616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Ko‘k-yashil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o‘tlari</a:t>
            </a:r>
            <a:endParaRPr lang="ru-RU" dirty="0"/>
          </a:p>
        </p:txBody>
      </p:sp>
      <p:cxnSp>
        <p:nvCxnSpPr>
          <p:cNvPr id="24" name="Прямая со стрелкой 23"/>
          <p:cNvCxnSpPr>
            <a:stCxn id="10" idx="2"/>
            <a:endCxn id="21" idx="0"/>
          </p:cNvCxnSpPr>
          <p:nvPr/>
        </p:nvCxnSpPr>
        <p:spPr>
          <a:xfrm>
            <a:off x="1531058" y="1988134"/>
            <a:ext cx="0" cy="25080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343285" y="2259877"/>
            <a:ext cx="1635853" cy="6432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611465" y="2269857"/>
            <a:ext cx="11304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amburug‘lar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‘simliklar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ayvonlar</a:t>
            </a:r>
            <a:endParaRPr lang="ru-RU" dirty="0"/>
          </a:p>
        </p:txBody>
      </p:sp>
      <p:cxnSp>
        <p:nvCxnSpPr>
          <p:cNvPr id="29" name="Прямая со стрелкой 28"/>
          <p:cNvCxnSpPr>
            <a:stCxn id="13" idx="2"/>
            <a:endCxn id="27" idx="0"/>
          </p:cNvCxnSpPr>
          <p:nvPr/>
        </p:nvCxnSpPr>
        <p:spPr>
          <a:xfrm>
            <a:off x="4175869" y="2011173"/>
            <a:ext cx="815" cy="25868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489" y="-136"/>
            <a:ext cx="42124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623554"/>
            <a:ext cx="2100493" cy="246512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591694" y="1086676"/>
            <a:ext cx="2376264" cy="160043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nucleoid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oshiruvchi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murein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2085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577" y="827956"/>
            <a:ext cx="1369903" cy="1369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584040"/>
            <a:ext cx="1572795" cy="150464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47712" y="-136"/>
            <a:ext cx="2784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23741" y="1043980"/>
            <a:ext cx="2303447" cy="138499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2520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03" y="947412"/>
            <a:ext cx="1119154" cy="20648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67557" y="-136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25" y="755948"/>
            <a:ext cx="1562413" cy="144002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79726" y="899964"/>
            <a:ext cx="2484276" cy="160043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751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47712" y="-136"/>
            <a:ext cx="2784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4477" y="1222771"/>
            <a:ext cx="2925497" cy="116955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ujayra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017234"/>
            <a:ext cx="1512168" cy="20591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7" y="611932"/>
            <a:ext cx="1440160" cy="126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0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155888</TotalTime>
  <Words>473</Words>
  <Application>Microsoft Office PowerPoint</Application>
  <PresentationFormat>Произвольный</PresentationFormat>
  <Paragraphs>146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38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1997</cp:revision>
  <dcterms:created xsi:type="dcterms:W3CDTF">2014-10-08T23:03:32Z</dcterms:created>
  <dcterms:modified xsi:type="dcterms:W3CDTF">2021-03-25T07:15:18Z</dcterms:modified>
</cp:coreProperties>
</file>