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8"/>
  </p:notesMasterIdLst>
  <p:sldIdLst>
    <p:sldId id="1356" r:id="rId11"/>
    <p:sldId id="1402" r:id="rId12"/>
    <p:sldId id="1463" r:id="rId13"/>
    <p:sldId id="1491" r:id="rId14"/>
    <p:sldId id="262" r:id="rId15"/>
    <p:sldId id="1465" r:id="rId16"/>
    <p:sldId id="1414" r:id="rId17"/>
    <p:sldId id="1462" r:id="rId18"/>
    <p:sldId id="1466" r:id="rId19"/>
    <p:sldId id="1480" r:id="rId20"/>
    <p:sldId id="1473" r:id="rId21"/>
    <p:sldId id="1468" r:id="rId22"/>
    <p:sldId id="1475" r:id="rId23"/>
    <p:sldId id="1469" r:id="rId24"/>
    <p:sldId id="1470" r:id="rId25"/>
    <p:sldId id="1479" r:id="rId26"/>
    <p:sldId id="1481" r:id="rId27"/>
    <p:sldId id="1482" r:id="rId28"/>
    <p:sldId id="1484" r:id="rId29"/>
    <p:sldId id="1485" r:id="rId30"/>
    <p:sldId id="1486" r:id="rId31"/>
    <p:sldId id="1487" r:id="rId32"/>
    <p:sldId id="1489" r:id="rId33"/>
    <p:sldId id="1425" r:id="rId34"/>
    <p:sldId id="1456" r:id="rId35"/>
    <p:sldId id="1476" r:id="rId36"/>
    <p:sldId id="1429" r:id="rId37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63"/>
            <p14:sldId id="1491"/>
            <p14:sldId id="262"/>
            <p14:sldId id="1465"/>
            <p14:sldId id="1414"/>
            <p14:sldId id="1462"/>
            <p14:sldId id="1466"/>
            <p14:sldId id="1480"/>
            <p14:sldId id="1473"/>
            <p14:sldId id="1468"/>
            <p14:sldId id="1475"/>
            <p14:sldId id="1469"/>
            <p14:sldId id="1470"/>
            <p14:sldId id="1479"/>
            <p14:sldId id="1481"/>
            <p14:sldId id="1482"/>
            <p14:sldId id="1484"/>
            <p14:sldId id="1485"/>
            <p14:sldId id="1486"/>
            <p14:sldId id="1487"/>
            <p14:sldId id="1489"/>
            <p14:sldId id="1425"/>
            <p14:sldId id="1456"/>
            <p14:sldId id="1476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66"/>
    <a:srgbClr val="E6F0F9"/>
    <a:srgbClr val="AFD2E5"/>
    <a:srgbClr val="CCE3F1"/>
    <a:srgbClr val="EFEFEF"/>
    <a:srgbClr val="8CF098"/>
    <a:srgbClr val="FFFFFF"/>
    <a:srgbClr val="C076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1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4520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12826" y="1194871"/>
            <a:ext cx="3544765" cy="90663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z-Cyrl-UZ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8387"/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Yadro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uning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tuzilishi</a:t>
            </a:r>
            <a:endParaRPr lang="ru-RU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441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23441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13351"/>
          <a:stretch>
            <a:fillRect/>
          </a:stretch>
        </p:blipFill>
        <p:spPr>
          <a:xfrm>
            <a:off x="4245580" y="1656048"/>
            <a:ext cx="1466836" cy="1501845"/>
          </a:xfr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6145" y="53131"/>
            <a:ext cx="217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shirasi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745" y="595435"/>
            <a:ext cx="25562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gelsimon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xromatin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Karioplazma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3419" y="1007976"/>
            <a:ext cx="2948936" cy="1836204"/>
            <a:chOff x="143419" y="1007976"/>
            <a:chExt cx="2948936" cy="183620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20" y="1007976"/>
              <a:ext cx="2948935" cy="183620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43419" y="1007976"/>
              <a:ext cx="1296145" cy="216024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60498" y="1052364"/>
              <a:ext cx="1296145" cy="216024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43420" y="2592152"/>
            <a:ext cx="3024337" cy="3240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2837" y="53758"/>
            <a:ext cx="2096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33" y="683940"/>
            <a:ext cx="2467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bo‘yoq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“soma”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so‘zlaridan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bo‘yoqlar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bo‘yaladigan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29" y="775984"/>
            <a:ext cx="2654273" cy="212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3741" y="945258"/>
            <a:ext cx="25562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Xromatin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spirallashmagan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zichlashmagan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bo‘yalmaydi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625" y="53758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Xromatin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5449" y="575927"/>
            <a:ext cx="2448272" cy="2554545"/>
            <a:chOff x="395449" y="575927"/>
            <a:chExt cx="2448272" cy="255454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49" y="575927"/>
              <a:ext cx="2448272" cy="255454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399111" y="2844180"/>
              <a:ext cx="1300594" cy="252028"/>
            </a:xfrm>
            <a:prstGeom prst="rect">
              <a:avLst/>
            </a:prstGeom>
            <a:solidFill>
              <a:srgbClr val="E6F0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365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1" y="1709914"/>
            <a:ext cx="4555598" cy="14177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421" y="647936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bo‘yalmaydigan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euxromatin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romosomalarning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spirallashgan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bo‘yaladi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geteroxromatin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82837" y="53758"/>
            <a:ext cx="1988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473" y="2088096"/>
            <a:ext cx="4428492" cy="432048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473" y="2592152"/>
            <a:ext cx="4428492" cy="432048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473" y="1584040"/>
            <a:ext cx="4428492" cy="432048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473" y="647936"/>
            <a:ext cx="4428492" cy="86409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9485" y="647936"/>
            <a:ext cx="4176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Sentromera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yelkali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metatsentrik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yelkali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submetatsentrik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tayoqchasimon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akrotsentrik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2837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473" y="1007976"/>
            <a:ext cx="4392488" cy="147616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4245" y="1043980"/>
            <a:ext cx="43297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2837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2837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013" y="2475429"/>
            <a:ext cx="5184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" y="655467"/>
            <a:ext cx="2157649" cy="1726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65" y="729525"/>
            <a:ext cx="2574082" cy="17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7" y="581452"/>
            <a:ext cx="4032448" cy="18664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2837" y="53758"/>
            <a:ext cx="2096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433" y="2373223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12" y="825279"/>
            <a:ext cx="1195797" cy="1548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2837" y="53758"/>
            <a:ext cx="1988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449" y="2484140"/>
            <a:ext cx="5148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hujayrasidagi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2" y="668443"/>
            <a:ext cx="1991673" cy="1704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73" y="1043980"/>
            <a:ext cx="1275637" cy="1275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21" y="664947"/>
            <a:ext cx="1251128" cy="17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421" y="539924"/>
            <a:ext cx="5567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vakillarida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miqdordagi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uchrashi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6418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" y="1638712"/>
            <a:ext cx="2178038" cy="145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97" y="1928076"/>
            <a:ext cx="2474976" cy="7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80800"/>
            <a:ext cx="554461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Dars</a:t>
            </a:r>
            <a:r>
              <a:rPr lang="en-US" sz="2400" dirty="0" smtClean="0"/>
              <a:t> </a:t>
            </a:r>
            <a:r>
              <a:rPr lang="en-US" sz="2400" dirty="0" err="1" smtClean="0"/>
              <a:t>rejasi</a:t>
            </a:r>
            <a:endParaRPr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</a:t>
            </a:r>
            <a:r>
              <a:rPr lang="en-US" sz="2800" b="1" kern="0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darsimizda</a:t>
            </a:r>
            <a:r>
              <a:rPr kumimoji="0" lang="en-US" sz="2800" b="1" i="0" u="none" strike="noStrike" kern="0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9493" y="617020"/>
            <a:ext cx="2305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Yadro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haqidagi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umumiy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3008883" y="654781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008883" y="139549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0292" y="2272161"/>
            <a:ext cx="23053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Yadroning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vazifalari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13"/>
          <p:cNvSpPr/>
          <p:nvPr/>
        </p:nvSpPr>
        <p:spPr>
          <a:xfrm>
            <a:off x="3015175" y="2205754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noProof="0" dirty="0" smtClean="0">
                <a:solidFill>
                  <a:srgbClr val="FFFFFF"/>
                </a:solidFill>
                <a:latin typeface="Open Sans Light"/>
              </a:rPr>
              <a:t>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9883" y="1445021"/>
            <a:ext cx="23053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300" b="1" kern="0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Yadroning</a:t>
            </a:r>
            <a:r>
              <a:rPr lang="en-US" sz="1300" b="1" kern="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tuzilishi</a:t>
            </a:r>
            <a:r>
              <a:rPr lang="en-US" sz="1300" b="1" kern="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18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9" y="683940"/>
            <a:ext cx="1492042" cy="2069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11" y="1401891"/>
            <a:ext cx="1728192" cy="838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53" y="1401890"/>
            <a:ext cx="1548172" cy="8389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9445" y="2774168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46-ta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89027" y="2281616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108-ta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85859" y="2281616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45011" y="683940"/>
            <a:ext cx="3635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466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429" y="755948"/>
            <a:ext cx="53645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Aft>
                <a:spcPts val="600"/>
              </a:spcAft>
            </a:pP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kariotip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61950" algn="just"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gomologik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1950" algn="just">
              <a:spcAft>
                <a:spcPts val="600"/>
              </a:spcAft>
            </a:pP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 to‘plamidagi har bir xromosoma o‘z juftiga ega va 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xromosomalar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(yoki 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diploid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deb ataladi.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6418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33" y="719944"/>
            <a:ext cx="26605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Diploid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2n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gomologik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gaploid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6418" y="53758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2084" y="607866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ru-RU" sz="1800" dirty="0"/>
          </a:p>
        </p:txBody>
      </p:sp>
      <p:cxnSp>
        <p:nvCxnSpPr>
          <p:cNvPr id="5" name="Прямая со стрелкой 4"/>
          <p:cNvCxnSpPr>
            <a:stCxn id="3" idx="2"/>
            <a:endCxn id="9" idx="0"/>
          </p:cNvCxnSpPr>
          <p:nvPr/>
        </p:nvCxnSpPr>
        <p:spPr>
          <a:xfrm flipH="1">
            <a:off x="4088184" y="1007976"/>
            <a:ext cx="208900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3" idx="2"/>
            <a:endCxn id="10" idx="0"/>
          </p:cNvCxnSpPr>
          <p:nvPr/>
        </p:nvCxnSpPr>
        <p:spPr>
          <a:xfrm>
            <a:off x="4297084" y="1007976"/>
            <a:ext cx="235000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924517" y="135988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68417" y="135988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1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71546" y="1765077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ru-RU" sz="1800" dirty="0"/>
          </a:p>
        </p:txBody>
      </p:sp>
      <p:cxnSp>
        <p:nvCxnSpPr>
          <p:cNvPr id="17" name="Прямая со стрелкой 16"/>
          <p:cNvCxnSpPr>
            <a:stCxn id="16" idx="2"/>
            <a:endCxn id="19" idx="0"/>
          </p:cNvCxnSpPr>
          <p:nvPr/>
        </p:nvCxnSpPr>
        <p:spPr>
          <a:xfrm flipH="1">
            <a:off x="3312073" y="2165187"/>
            <a:ext cx="223328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6" idx="2"/>
            <a:endCxn id="20" idx="0"/>
          </p:cNvCxnSpPr>
          <p:nvPr/>
        </p:nvCxnSpPr>
        <p:spPr>
          <a:xfrm>
            <a:off x="3535401" y="2165187"/>
            <a:ext cx="220572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133979" y="2517094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577879" y="2517094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737489" y="1769880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endParaRPr lang="ru-RU" sz="1800" dirty="0"/>
          </a:p>
        </p:txBody>
      </p:sp>
      <p:cxnSp>
        <p:nvCxnSpPr>
          <p:cNvPr id="22" name="Прямая со стрелкой 21"/>
          <p:cNvCxnSpPr>
            <a:stCxn id="21" idx="2"/>
            <a:endCxn id="24" idx="0"/>
          </p:cNvCxnSpPr>
          <p:nvPr/>
        </p:nvCxnSpPr>
        <p:spPr>
          <a:xfrm flipH="1">
            <a:off x="4778016" y="2169990"/>
            <a:ext cx="223328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1" idx="2"/>
            <a:endCxn id="25" idx="0"/>
          </p:cNvCxnSpPr>
          <p:nvPr/>
        </p:nvCxnSpPr>
        <p:spPr>
          <a:xfrm>
            <a:off x="5001344" y="2169990"/>
            <a:ext cx="220572" cy="35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599922" y="2521897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ru-RU" sz="1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043822" y="2521897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50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8555" y="53758"/>
            <a:ext cx="1481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6189" y="647936"/>
            <a:ext cx="28542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tugagach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r-RNK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6" y="791952"/>
            <a:ext cx="2113424" cy="20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45" y="2299597"/>
            <a:ext cx="809825" cy="809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67969" y="491721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2085" y="784109"/>
            <a:ext cx="46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vazifalarni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3133" y="1673536"/>
            <a:ext cx="3456792" cy="138499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nasldan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5727" y="1285887"/>
            <a:ext cx="1007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00521" y="568867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72603" y="893076"/>
            <a:ext cx="5991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295549" y="1250422"/>
            <a:ext cx="2833186" cy="1872072"/>
            <a:chOff x="1655589" y="1215362"/>
            <a:chExt cx="2833186" cy="187207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589" y="1215362"/>
              <a:ext cx="2334959" cy="1872072"/>
            </a:xfrm>
            <a:prstGeom prst="rect">
              <a:avLst/>
            </a:prstGeom>
          </p:spPr>
        </p:pic>
        <p:cxnSp>
          <p:nvCxnSpPr>
            <p:cNvPr id="5" name="Прямая со стрелкой 4"/>
            <p:cNvCxnSpPr/>
            <p:nvPr/>
          </p:nvCxnSpPr>
          <p:spPr>
            <a:xfrm flipH="1">
              <a:off x="2740713" y="1498687"/>
              <a:ext cx="930606" cy="327276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/>
            <p:cNvSpPr/>
            <p:nvPr/>
          </p:nvSpPr>
          <p:spPr>
            <a:xfrm>
              <a:off x="3671319" y="1360188"/>
              <a:ext cx="3129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ru-RU" dirty="0"/>
            </a:p>
          </p:txBody>
        </p:sp>
        <p:cxnSp>
          <p:nvCxnSpPr>
            <p:cNvPr id="14" name="Прямая со стрелкой 13"/>
            <p:cNvCxnSpPr>
              <a:stCxn id="16" idx="1"/>
            </p:cNvCxnSpPr>
            <p:nvPr/>
          </p:nvCxnSpPr>
          <p:spPr>
            <a:xfrm flipH="1">
              <a:off x="2879725" y="1830552"/>
              <a:ext cx="1296144" cy="77524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4175869" y="1692052"/>
              <a:ext cx="3129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ru-RU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467732" y="1395247"/>
            <a:ext cx="828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68100" y="1722523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Karioplazma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00521" y="568867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09" y="877192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13037" y="1777149"/>
            <a:ext cx="5460811" cy="1171220"/>
            <a:chOff x="113037" y="1777149"/>
            <a:chExt cx="5460811" cy="117122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13" y="1777149"/>
              <a:ext cx="3763510" cy="117122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403561" y="2254747"/>
              <a:ext cx="995128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78638" y="1800064"/>
              <a:ext cx="1270176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Левая фигурная скобка 5"/>
            <p:cNvSpPr/>
            <p:nvPr/>
          </p:nvSpPr>
          <p:spPr>
            <a:xfrm>
              <a:off x="400369" y="2031473"/>
              <a:ext cx="540060" cy="662572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Левая фигурная скобка 15"/>
            <p:cNvSpPr/>
            <p:nvPr/>
          </p:nvSpPr>
          <p:spPr>
            <a:xfrm flipH="1">
              <a:off x="4823941" y="2031473"/>
              <a:ext cx="517360" cy="662572"/>
            </a:xfrm>
            <a:prstGeom prst="leftBrace">
              <a:avLst>
                <a:gd name="adj1" fmla="val 8333"/>
                <a:gd name="adj2" fmla="val 52788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13037" y="2224259"/>
              <a:ext cx="2872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286590" y="2224259"/>
              <a:ext cx="2872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ru-RU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681801" y="2215086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Euxromatin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23459" y="1754474"/>
            <a:ext cx="1242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Geteroxromatin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3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314" y="79278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19944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79" y="2196108"/>
            <a:ext cx="538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sxematik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260004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897" y="1717937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Mavzuda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yodlang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err="1" smtClean="0"/>
              <a:t>O‘tilgan</a:t>
            </a:r>
            <a:r>
              <a:rPr lang="en-US" sz="1600" dirty="0" smtClean="0"/>
              <a:t> </a:t>
            </a:r>
            <a:r>
              <a:rPr lang="en-US" sz="1600" dirty="0" err="1" smtClean="0"/>
              <a:t>mavzuni</a:t>
            </a:r>
            <a:r>
              <a:rPr lang="en-US" sz="1600" dirty="0" smtClean="0"/>
              <a:t> </a:t>
            </a:r>
            <a:r>
              <a:rPr lang="en-US" sz="1600" dirty="0" err="1" smtClean="0"/>
              <a:t>mustahkamlash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05" y="379561"/>
            <a:ext cx="1873904" cy="1583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5" y="770785"/>
            <a:ext cx="1633880" cy="909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/>
          <a:stretch/>
        </p:blipFill>
        <p:spPr>
          <a:xfrm>
            <a:off x="2005413" y="658075"/>
            <a:ext cx="1345337" cy="1100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9" y="1836068"/>
            <a:ext cx="1689343" cy="118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29" y="1964234"/>
            <a:ext cx="1168147" cy="1168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20" y="1836068"/>
            <a:ext cx="1778960" cy="118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err="1" smtClean="0"/>
              <a:t>O‘tilgan</a:t>
            </a:r>
            <a:r>
              <a:rPr lang="en-US" sz="1600" dirty="0" smtClean="0"/>
              <a:t> </a:t>
            </a:r>
            <a:r>
              <a:rPr lang="en-US" sz="1600" dirty="0" err="1" smtClean="0"/>
              <a:t>mavzuni</a:t>
            </a:r>
            <a:r>
              <a:rPr lang="en-US" sz="1600" dirty="0" smtClean="0"/>
              <a:t> </a:t>
            </a:r>
            <a:r>
              <a:rPr lang="en-US" sz="1600" dirty="0" err="1" smtClean="0"/>
              <a:t>mustahkamlash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328965" y="685971"/>
            <a:ext cx="1556531" cy="2320485"/>
            <a:chOff x="388195" y="791952"/>
            <a:chExt cx="1556531" cy="180020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91289" y="791952"/>
              <a:ext cx="1361707" cy="18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8195" y="2239876"/>
              <a:ext cx="1548172" cy="254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6554" y="1405588"/>
              <a:ext cx="1548172" cy="254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95449" y="1683520"/>
              <a:ext cx="1548172" cy="254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96554" y="1960120"/>
              <a:ext cx="1548172" cy="254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95449" y="1128589"/>
              <a:ext cx="1548172" cy="254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1289" y="820590"/>
              <a:ext cx="1313180" cy="26264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Organoidlar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ru-RU" sz="1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35902" y="1128589"/>
              <a:ext cx="10534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Mitoxondriya</a:t>
              </a: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64130" y="1911453"/>
              <a:ext cx="8402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Lizosoma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29311" y="2189385"/>
              <a:ext cx="8659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Xloroplast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177" y="1664583"/>
              <a:ext cx="726289" cy="214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Vakuola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10902" y="1398460"/>
              <a:ext cx="8739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Ribosoma</a:t>
              </a:r>
              <a:endParaRPr lang="ru-RU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184588" y="614388"/>
            <a:ext cx="2521186" cy="2517823"/>
            <a:chOff x="3184588" y="614388"/>
            <a:chExt cx="2521186" cy="251782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309771" y="614388"/>
              <a:ext cx="2270823" cy="251782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221798" y="2598752"/>
              <a:ext cx="2425633" cy="296557"/>
            </a:xfrm>
            <a:prstGeom prst="rect">
              <a:avLst/>
            </a:prstGeom>
            <a:solidFill>
              <a:srgbClr val="8C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215880" y="2275008"/>
              <a:ext cx="2425633" cy="296557"/>
            </a:xfrm>
            <a:prstGeom prst="rect">
              <a:avLst/>
            </a:prstGeom>
            <a:solidFill>
              <a:srgbClr val="8C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215880" y="1943967"/>
              <a:ext cx="2425633" cy="296557"/>
            </a:xfrm>
            <a:prstGeom prst="rect">
              <a:avLst/>
            </a:prstGeom>
            <a:solidFill>
              <a:srgbClr val="8C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226400" y="1476028"/>
              <a:ext cx="2425633" cy="432161"/>
            </a:xfrm>
            <a:prstGeom prst="rect">
              <a:avLst/>
            </a:prstGeom>
            <a:solidFill>
              <a:srgbClr val="8C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226400" y="1050367"/>
              <a:ext cx="2425633" cy="397861"/>
            </a:xfrm>
            <a:prstGeom prst="rect">
              <a:avLst/>
            </a:prstGeom>
            <a:solidFill>
              <a:srgbClr val="8C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10837" y="663405"/>
              <a:ext cx="10686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Vazifalari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ru-RU" sz="1400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96656" y="1007976"/>
              <a:ext cx="1697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Fotosintez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jarayonini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amalga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oshiradi</a:t>
              </a:r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794271" y="1440024"/>
              <a:ext cx="12688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Oqsil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sintezini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amalga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oshiradi</a:t>
              </a: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839903" y="1955113"/>
              <a:ext cx="12232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ATF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sintezlaydi</a:t>
              </a:r>
              <a:endParaRPr lang="ru-RU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408158" y="2257944"/>
              <a:ext cx="207404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Turgor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holatini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ta’minlaydi</a:t>
              </a:r>
              <a:endParaRPr lang="ru-RU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184588" y="2552363"/>
              <a:ext cx="25211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Oziq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moddalarni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parchalaydi</a:t>
              </a:r>
              <a:endParaRPr lang="ru-RU" dirty="0"/>
            </a:p>
          </p:txBody>
        </p:sp>
      </p:grpSp>
      <p:cxnSp>
        <p:nvCxnSpPr>
          <p:cNvPr id="41" name="Прямая со стрелкой 40"/>
          <p:cNvCxnSpPr>
            <a:stCxn id="16" idx="3"/>
            <a:endCxn id="35" idx="1"/>
          </p:cNvCxnSpPr>
          <p:nvPr/>
        </p:nvCxnSpPr>
        <p:spPr>
          <a:xfrm>
            <a:off x="1884391" y="1284064"/>
            <a:ext cx="1331489" cy="80818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8" idx="3"/>
            <a:endCxn id="34" idx="1"/>
          </p:cNvCxnSpPr>
          <p:nvPr/>
        </p:nvCxnSpPr>
        <p:spPr>
          <a:xfrm>
            <a:off x="1885496" y="1641119"/>
            <a:ext cx="1340904" cy="509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9" idx="3"/>
            <a:endCxn id="37" idx="1"/>
          </p:cNvCxnSpPr>
          <p:nvPr/>
        </p:nvCxnSpPr>
        <p:spPr>
          <a:xfrm>
            <a:off x="1884391" y="1999377"/>
            <a:ext cx="1331489" cy="4239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20" idx="3"/>
            <a:endCxn id="38" idx="1"/>
          </p:cNvCxnSpPr>
          <p:nvPr/>
        </p:nvCxnSpPr>
        <p:spPr>
          <a:xfrm>
            <a:off x="1885496" y="2355919"/>
            <a:ext cx="1336302" cy="39111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1" idx="3"/>
            <a:endCxn id="28" idx="1"/>
          </p:cNvCxnSpPr>
          <p:nvPr/>
        </p:nvCxnSpPr>
        <p:spPr>
          <a:xfrm flipV="1">
            <a:off x="1877137" y="1249298"/>
            <a:ext cx="1349263" cy="14672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51379" y="53131"/>
            <a:ext cx="984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348" y="647936"/>
            <a:ext cx="252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56" y="617014"/>
            <a:ext cx="2232112" cy="223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63501" y="2160104"/>
            <a:ext cx="4068452" cy="612068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63501" y="1440024"/>
            <a:ext cx="4068452" cy="612068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63501" y="683940"/>
            <a:ext cx="4068452" cy="64807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1095" y="719944"/>
            <a:ext cx="39700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nasldan-naslga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idora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1379" y="53131"/>
            <a:ext cx="984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1433" y="575928"/>
            <a:ext cx="4772255" cy="2567475"/>
            <a:chOff x="-288627" y="780761"/>
            <a:chExt cx="2772308" cy="148735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627" y="899964"/>
              <a:ext cx="2590800" cy="126492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79525" y="780761"/>
              <a:ext cx="1404156" cy="14873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98017" y="1920084"/>
              <a:ext cx="1404156" cy="2964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05" y="780761"/>
            <a:ext cx="287972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1379" y="53131"/>
            <a:ext cx="984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05" y="827956"/>
            <a:ext cx="2775300" cy="2139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36145" y="53131"/>
            <a:ext cx="2037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242" y="806167"/>
            <a:ext cx="252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55788" y="1419699"/>
            <a:ext cx="1512169" cy="1569660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5353" y="1419699"/>
            <a:ext cx="1512169" cy="1569660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465" y="595791"/>
            <a:ext cx="4752528" cy="6642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36145" y="53131"/>
            <a:ext cx="2037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922" y="595791"/>
            <a:ext cx="5091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5353" y="1512032"/>
            <a:ext cx="15121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kanalchalaridan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sitoplazmadan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sitoplazmaga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1793" y="1419699"/>
            <a:ext cx="1512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Yadrodagi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qobig‘ini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bo‘rtishi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sitoplazmaga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155413</TotalTime>
  <Words>667</Words>
  <Application>Microsoft Office PowerPoint</Application>
  <PresentationFormat>Произвольный</PresentationFormat>
  <Paragraphs>125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27</vt:i4>
      </vt:variant>
    </vt:vector>
  </HeadingPairs>
  <TitlesOfParts>
    <vt:vector size="42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 </vt:lpstr>
      <vt:lpstr>O‘tilgan mavzuni mustahkamlash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1953</cp:revision>
  <dcterms:created xsi:type="dcterms:W3CDTF">2014-10-08T23:03:32Z</dcterms:created>
  <dcterms:modified xsi:type="dcterms:W3CDTF">2021-03-25T07:14:14Z</dcterms:modified>
</cp:coreProperties>
</file>