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7"/>
  </p:notesMasterIdLst>
  <p:sldIdLst>
    <p:sldId id="1356" r:id="rId11"/>
    <p:sldId id="1402" r:id="rId12"/>
    <p:sldId id="1463" r:id="rId13"/>
    <p:sldId id="1485" r:id="rId14"/>
    <p:sldId id="1486" r:id="rId15"/>
    <p:sldId id="262" r:id="rId16"/>
    <p:sldId id="1465" r:id="rId17"/>
    <p:sldId id="1462" r:id="rId18"/>
    <p:sldId id="1466" r:id="rId19"/>
    <p:sldId id="1467" r:id="rId20"/>
    <p:sldId id="1474" r:id="rId21"/>
    <p:sldId id="1480" r:id="rId22"/>
    <p:sldId id="1473" r:id="rId23"/>
    <p:sldId id="1468" r:id="rId24"/>
    <p:sldId id="1478" r:id="rId25"/>
    <p:sldId id="1469" r:id="rId26"/>
    <p:sldId id="1470" r:id="rId27"/>
    <p:sldId id="1482" r:id="rId28"/>
    <p:sldId id="1483" r:id="rId29"/>
    <p:sldId id="1484" r:id="rId30"/>
    <p:sldId id="1425" r:id="rId31"/>
    <p:sldId id="1456" r:id="rId32"/>
    <p:sldId id="1476" r:id="rId33"/>
    <p:sldId id="1487" r:id="rId34"/>
    <p:sldId id="1429" r:id="rId35"/>
    <p:sldId id="1477" r:id="rId3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85"/>
            <p14:sldId id="1486"/>
            <p14:sldId id="262"/>
            <p14:sldId id="1465"/>
            <p14:sldId id="1462"/>
            <p14:sldId id="1466"/>
            <p14:sldId id="1467"/>
            <p14:sldId id="1474"/>
            <p14:sldId id="1480"/>
            <p14:sldId id="1473"/>
            <p14:sldId id="1468"/>
            <p14:sldId id="1478"/>
            <p14:sldId id="1469"/>
            <p14:sldId id="1470"/>
            <p14:sldId id="1482"/>
            <p14:sldId id="1483"/>
            <p14:sldId id="1484"/>
            <p14:sldId id="1425"/>
            <p14:sldId id="1456"/>
            <p14:sldId id="1476"/>
            <p14:sldId id="1487"/>
            <p14:sldId id="1429"/>
            <p14:sldId id="1477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076C4"/>
    <a:srgbClr val="000000"/>
    <a:srgbClr val="DDDDDD"/>
    <a:srgbClr val="B2B2B2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01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presProps" Target="presProps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5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1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74343" y="1123265"/>
            <a:ext cx="4561666" cy="998970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Mavzu: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plastidalar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lizosomalar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sitoplazmaning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organoidlari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7" name="Рисунок 6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" r="256"/>
          <a:stretch>
            <a:fillRect/>
          </a:stretch>
        </p:blipFill>
        <p:spPr>
          <a:xfrm>
            <a:off x="4535909" y="1980084"/>
            <a:ext cx="1115618" cy="1082993"/>
          </a:xfr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13" y="2196108"/>
            <a:ext cx="56526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Leykoplastlar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tugunaklarida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Leykoplastlar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monosaxarid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disaxaridlardan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leykoplastlarda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07684" y="53131"/>
            <a:ext cx="22717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PLASTIDALAR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569" y="594748"/>
            <a:ext cx="2700300" cy="160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580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07684" y="53131"/>
            <a:ext cx="22717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PLASTIDALAR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108" y="2376128"/>
            <a:ext cx="56886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organoidlar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novdalari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yetilmagan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Xloroplastlarda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ATF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569" y="575928"/>
            <a:ext cx="2664296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49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573" y="575928"/>
            <a:ext cx="2644574" cy="14401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413" y="2016088"/>
            <a:ext cx="558387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Xromoplastlar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plastidalar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karotinoidlardan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Gultojibarglar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zarg‘aldoq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xromoplastlarga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bo‘shliqda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DNK, RNK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07684" y="53131"/>
            <a:ext cx="22717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PLASTIDALAR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307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22725" y="69317"/>
            <a:ext cx="23727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LIZOSOMALAR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59745" y="791952"/>
            <a:ext cx="24648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Lizosomalar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“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lizeo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eritaman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“soma” –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uncha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tanachalardir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89" y="588414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452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22725" y="69317"/>
            <a:ext cx="23727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LIZOSOMALAR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2862" y="791952"/>
            <a:ext cx="2879725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0,4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mkm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o‘ralgan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Lizosomada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yog‘larni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parchalaydigan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gidrolitik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741" y="1080140"/>
            <a:ext cx="2605408" cy="136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527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735928" y="69317"/>
            <a:ext cx="22152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VAKUOLALAR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2"/>
            <a:ext cx="27363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Vakuolalar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organoid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o‘ralgan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g‘ovak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Vakuola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761" y="626953"/>
            <a:ext cx="2124236" cy="2469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0223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51733" y="719944"/>
            <a:ext cx="27037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Vakuola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shirasi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osmotik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turgor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ta’sirlarga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mustahkamligini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35928" y="69317"/>
            <a:ext cx="22152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VAKUOLALAR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96" y="1151992"/>
            <a:ext cx="2428875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3883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03980" y="64274"/>
            <a:ext cx="30350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HUJAYRA MARKAZI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7202" y="719944"/>
            <a:ext cx="26943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sentriola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tanachalardan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tuzilmalardan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sentriola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737" y="611932"/>
            <a:ext cx="2520144" cy="252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851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9605" y="64274"/>
            <a:ext cx="20754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SITOSKELET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43721" y="611932"/>
            <a:ext cx="291572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Sitoskeletning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plazmatik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bog‘lamlarni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611932"/>
            <a:ext cx="2569408" cy="2268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1055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7437" y="71872"/>
            <a:ext cx="53068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HUJAYRANING HARAKAT ORGANOIDLARI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537" y="1790694"/>
            <a:ext cx="1934446" cy="1450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3" y="587374"/>
            <a:ext cx="2466787" cy="1348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196" y="587374"/>
            <a:ext cx="2304256" cy="1314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3925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11532"/>
            <a:ext cx="5544616" cy="570645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600" dirty="0" err="1" smtClean="0"/>
              <a:t>Dars</a:t>
            </a:r>
            <a:r>
              <a:rPr lang="en-US" sz="3600" dirty="0" smtClean="0"/>
              <a:t> </a:t>
            </a:r>
            <a:r>
              <a:rPr lang="en-US" sz="3600" dirty="0" err="1" smtClean="0"/>
              <a:t>rejasi</a:t>
            </a:r>
            <a:endParaRPr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cap="all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8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32813" y="718450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Mitoxondriya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08883" y="65478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17595" y="1259312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75769" y="1937896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Lizosomalar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13"/>
          <p:cNvSpPr/>
          <p:nvPr/>
        </p:nvSpPr>
        <p:spPr>
          <a:xfrm>
            <a:off x="3002774" y="186384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noProof="0" dirty="0" smtClean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75769" y="1315908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Plastidalar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13"/>
          <p:cNvSpPr/>
          <p:nvPr/>
        </p:nvSpPr>
        <p:spPr>
          <a:xfrm>
            <a:off x="3008883" y="2468374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4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46691" y="2434753"/>
            <a:ext cx="23053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Sitoplazmaning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boshqa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organoidlari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5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0" grpId="0"/>
          <p:bldP spid="11" grpId="0" animBg="1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3" grpId="0"/>
          <p:bldP spid="9" grpId="0" animBg="1"/>
          <p:bldP spid="10" grpId="0"/>
          <p:bldP spid="11" grpId="0" animBg="1"/>
          <p:bldP spid="12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9525" y="64274"/>
            <a:ext cx="35993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HUJAYRA KIRITMALARI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433" y="914626"/>
            <a:ext cx="199188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trofik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sekretor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pigment,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kiritmalarga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669" y="647936"/>
            <a:ext cx="3132348" cy="2349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8332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945" y="2299597"/>
            <a:ext cx="809825" cy="8098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67969" y="491721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2085" y="784109"/>
            <a:ext cx="46085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Mitoxondriyalarning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20803" y="1540912"/>
            <a:ext cx="10071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19636" y="2099542"/>
            <a:ext cx="18632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ATF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sintezlash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2" grpId="0"/>
      <p:bldP spid="3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59137" y="467916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16628" y="791081"/>
            <a:ext cx="6207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leykoplastlar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kelitirilgan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00" y="1222013"/>
            <a:ext cx="1703609" cy="15861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240" y="1217161"/>
            <a:ext cx="1584176" cy="15910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845" y="1212335"/>
            <a:ext cx="1619959" cy="159101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35275" y="2858762"/>
            <a:ext cx="28725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43699" y="2856985"/>
            <a:ext cx="2872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26195" y="2848877"/>
            <a:ext cx="2952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29068" y="535465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565" y="1052698"/>
            <a:ext cx="2880320" cy="159101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736096" y="2719808"/>
            <a:ext cx="2872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3131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08205" y="489506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81413" y="796982"/>
            <a:ext cx="46085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bo’lib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bo’lib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95649" y="1750996"/>
            <a:ext cx="14814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195649" y="2012512"/>
            <a:ext cx="10390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Sitoskelet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195649" y="2288449"/>
            <a:ext cx="10294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Kiritmalar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192331" y="2549965"/>
            <a:ext cx="9861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Sentriola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36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3" grpId="0"/>
      <p:bldP spid="14" grpId="0"/>
      <p:bldP spid="14" grpId="1"/>
      <p:bldP spid="16" grpId="0"/>
      <p:bldP spid="16" grpId="1"/>
      <p:bldP spid="17" grpId="0"/>
      <p:bldP spid="18" grpId="0"/>
      <p:bldP spid="18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6062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: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9879" y="2196108"/>
            <a:ext cx="4724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to’ldiring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476028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60623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: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81" y="560733"/>
            <a:ext cx="4356484" cy="260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299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92" y="719944"/>
            <a:ext cx="2489931" cy="219006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43695" y="1151992"/>
            <a:ext cx="32204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</a:t>
            </a:r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olji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/>
          <p:cNvSpPr/>
          <p:nvPr/>
        </p:nvSpPr>
        <p:spPr>
          <a:xfrm>
            <a:off x="755489" y="971972"/>
            <a:ext cx="2268252" cy="30777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63501" y="971972"/>
            <a:ext cx="20553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organoidlari</a:t>
            </a:r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491793" y="554325"/>
            <a:ext cx="2196244" cy="2181843"/>
          </a:xfrm>
          <a:prstGeom prst="rect">
            <a:avLst/>
          </a:prstGeom>
          <a:noFill/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>
            <a:stCxn id="7" idx="2"/>
          </p:cNvCxnSpPr>
          <p:nvPr/>
        </p:nvCxnSpPr>
        <p:spPr>
          <a:xfrm flipH="1">
            <a:off x="1223541" y="1279749"/>
            <a:ext cx="667646" cy="3762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7" idx="2"/>
          </p:cNvCxnSpPr>
          <p:nvPr/>
        </p:nvCxnSpPr>
        <p:spPr>
          <a:xfrm>
            <a:off x="1891187" y="1279749"/>
            <a:ext cx="592494" cy="3762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15467" y="1587526"/>
            <a:ext cx="8418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endParaRPr lang="ru-RU" sz="1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033568" y="1586037"/>
            <a:ext cx="8130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</a:t>
            </a:r>
            <a:endParaRPr lang="ru-RU" sz="1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46517" y="1849421"/>
            <a:ext cx="973068" cy="1282791"/>
          </a:xfrm>
          <a:prstGeom prst="rect">
            <a:avLst/>
          </a:prstGeom>
          <a:noFill/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953555" y="1849420"/>
            <a:ext cx="973068" cy="1282791"/>
          </a:xfrm>
          <a:prstGeom prst="rect">
            <a:avLst/>
          </a:prstGeom>
          <a:noFill/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455789" y="554564"/>
            <a:ext cx="21962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golji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lizosoma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kiprikchalar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xichinlar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tonofibrillalar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to’r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plastidalar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396691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/>
          <p:cNvSpPr/>
          <p:nvPr/>
        </p:nvSpPr>
        <p:spPr>
          <a:xfrm>
            <a:off x="1783175" y="818083"/>
            <a:ext cx="2268252" cy="30777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71413" y="139432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600" dirty="0" smtClean="0"/>
              <a:t>O‘TILGAN MAVZUNI MUSTAHKAMLASH: </a:t>
            </a:r>
            <a:endParaRPr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91187" y="818083"/>
            <a:ext cx="20553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organoidlari</a:t>
            </a:r>
            <a:endParaRPr lang="ru-RU" sz="1200" dirty="0"/>
          </a:p>
        </p:txBody>
      </p:sp>
      <p:cxnSp>
        <p:nvCxnSpPr>
          <p:cNvPr id="10" name="Прямая со стрелкой 9"/>
          <p:cNvCxnSpPr>
            <a:stCxn id="7" idx="2"/>
          </p:cNvCxnSpPr>
          <p:nvPr/>
        </p:nvCxnSpPr>
        <p:spPr>
          <a:xfrm flipH="1">
            <a:off x="2251227" y="1125860"/>
            <a:ext cx="667646" cy="3762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7" idx="2"/>
          </p:cNvCxnSpPr>
          <p:nvPr/>
        </p:nvCxnSpPr>
        <p:spPr>
          <a:xfrm>
            <a:off x="2918873" y="1125860"/>
            <a:ext cx="592494" cy="3762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743153" y="1433637"/>
            <a:ext cx="8418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endParaRPr lang="ru-RU" sz="1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127771" y="1432148"/>
            <a:ext cx="8130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</a:t>
            </a:r>
            <a:endParaRPr lang="ru-RU" sz="1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429803" y="1695532"/>
            <a:ext cx="1233898" cy="1400676"/>
          </a:xfrm>
          <a:prstGeom prst="rect">
            <a:avLst/>
          </a:prstGeom>
          <a:noFill/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047757" y="1695531"/>
            <a:ext cx="1128111" cy="1400677"/>
          </a:xfrm>
          <a:prstGeom prst="rect">
            <a:avLst/>
          </a:prstGeom>
          <a:noFill/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03561" y="1709489"/>
            <a:ext cx="98456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endParaRPr lang="en-US" sz="1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561" y="1873511"/>
            <a:ext cx="12041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03561" y="2059285"/>
            <a:ext cx="11112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Golji</a:t>
            </a:r>
            <a:r>
              <a:rPr lang="en-US" sz="1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10594" y="2223218"/>
            <a:ext cx="8210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403561" y="2402691"/>
            <a:ext cx="78899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Lizosoma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387012" y="2570801"/>
            <a:ext cx="140728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Endoplazmatik</a:t>
            </a:r>
            <a:r>
              <a:rPr lang="en-US" sz="1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to’r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387012" y="2753659"/>
            <a:ext cx="84510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Plastidalar</a:t>
            </a:r>
            <a:endParaRPr lang="ru-RU" sz="105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029856" y="1709489"/>
            <a:ext cx="92365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Kiprikchalar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032467" y="1936562"/>
            <a:ext cx="7280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Xichinlar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037899" y="2158507"/>
            <a:ext cx="109477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Tonofibrillalar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7801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583581" y="53131"/>
            <a:ext cx="25319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413" y="570550"/>
            <a:ext cx="352809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mitos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xondro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donador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781" y="791952"/>
            <a:ext cx="2204841" cy="18634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880184"/>
            <a:ext cx="3267849" cy="18365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91693" y="767399"/>
            <a:ext cx="2879725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turli-tuman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yumaloq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silindrsimon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ipsimon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0,2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mkm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15–20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mkm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kattalikka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Ipsimon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15– 20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mkm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83581" y="53131"/>
            <a:ext cx="25319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354" y="863960"/>
            <a:ext cx="2355960" cy="2144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83581" y="53131"/>
            <a:ext cx="25319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2112" y="827956"/>
            <a:ext cx="286293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Mitoxondriyalarning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ATFni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sintezlashdir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07684" y="53131"/>
            <a:ext cx="22717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PLASTIDALAR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433" y="683940"/>
            <a:ext cx="22268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Plastidalar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organoidlari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moddalardan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Plastidalarning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418" y="858122"/>
            <a:ext cx="2953378" cy="1971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155212</TotalTime>
  <Words>627</Words>
  <Application>Microsoft Office PowerPoint</Application>
  <PresentationFormat>Произвольный</PresentationFormat>
  <Paragraphs>102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26</vt:i4>
      </vt:variant>
    </vt:vector>
  </HeadingPairs>
  <TitlesOfParts>
    <vt:vector size="41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MUSTAHKAMLASH: </vt:lpstr>
      <vt:lpstr>O‘TILGAN MAVZUNI MUSTAHKAMLASH: </vt:lpstr>
      <vt:lpstr>O‘TILGAN MAVZUNI MUSTAHKAMLASH: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1910</cp:revision>
  <dcterms:created xsi:type="dcterms:W3CDTF">2014-10-08T23:03:32Z</dcterms:created>
  <dcterms:modified xsi:type="dcterms:W3CDTF">2021-03-25T07:13:35Z</dcterms:modified>
</cp:coreProperties>
</file>