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1381" r:id="rId2"/>
    <p:sldId id="1519" r:id="rId3"/>
    <p:sldId id="1549" r:id="rId4"/>
    <p:sldId id="1550" r:id="rId5"/>
    <p:sldId id="1520" r:id="rId6"/>
    <p:sldId id="1552" r:id="rId7"/>
    <p:sldId id="1559" r:id="rId8"/>
    <p:sldId id="1561" r:id="rId9"/>
    <p:sldId id="1562" r:id="rId10"/>
    <p:sldId id="1563" r:id="rId11"/>
    <p:sldId id="1564" r:id="rId12"/>
    <p:sldId id="1565" r:id="rId13"/>
    <p:sldId id="1566" r:id="rId14"/>
    <p:sldId id="1567" r:id="rId15"/>
    <p:sldId id="1570" r:id="rId16"/>
    <p:sldId id="1569" r:id="rId17"/>
    <p:sldId id="1571" r:id="rId18"/>
    <p:sldId id="1572" r:id="rId19"/>
    <p:sldId id="368" r:id="rId20"/>
  </p:sldIdLst>
  <p:sldSz cx="9144000" cy="5143500" type="screen16x9"/>
  <p:notesSz cx="5765800" cy="3244850"/>
  <p:custDataLst>
    <p:tags r:id="rId22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4" d="100"/>
          <a:sy n="94" d="100"/>
        </p:scale>
        <p:origin x="-666" y="72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1600" y="2379677"/>
            <a:ext cx="5719143" cy="984161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200" b="1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Misollar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yechish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(1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dars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2586549"/>
            <a:ext cx="545553" cy="164138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53647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53647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948264" y="485239"/>
            <a:ext cx="136815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9 </a:t>
            </a:r>
            <a:r>
              <a:rPr lang="en-US" sz="3567" b="1" spc="16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9662"/>
            <a:ext cx="2851517" cy="281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13097" y="3457619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843558"/>
            <a:ext cx="610423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Tenglamalar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1228" y="2787774"/>
                <a:ext cx="287642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28" y="2787774"/>
                <a:ext cx="2876428" cy="548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36" y="1275606"/>
                <a:ext cx="2829556" cy="1517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)=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𝟏𝟔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75606"/>
                <a:ext cx="2829556" cy="15171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03848" y="2033141"/>
                <a:ext cx="292810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033141"/>
                <a:ext cx="2928109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76461" y="2825229"/>
                <a:ext cx="43606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;   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; 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461" y="2825229"/>
                <a:ext cx="4360681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7544" y="3435846"/>
                <a:ext cx="2430794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435846"/>
                <a:ext cx="2430794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07904" y="3401293"/>
                <a:ext cx="519264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;   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; 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401293"/>
                <a:ext cx="5192640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55976" y="4049365"/>
                <a:ext cx="400718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𝟖</m:t>
                        </m:r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, (−</m:t>
                    </m:r>
                    <m:r>
                      <a:rPr lang="en-US" b="1" i="1" smtClean="0">
                        <a:latin typeface="Cambria Math"/>
                      </a:rPr>
                      <m:t>𝟖</m:t>
                    </m:r>
                    <m:r>
                      <a:rPr lang="en-US" b="1" i="1" smtClean="0">
                        <a:latin typeface="Cambria Math"/>
                      </a:rPr>
                      <m:t>;−</m:t>
                    </m:r>
                    <m:r>
                      <a:rPr lang="en-US" b="1" i="1" smtClean="0">
                        <a:latin typeface="Cambria Math"/>
                      </a:rPr>
                      <m:t>𝟑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049365"/>
                <a:ext cx="4007187" cy="538609"/>
              </a:xfrm>
              <a:prstGeom prst="rect">
                <a:avLst/>
              </a:prstGeom>
              <a:blipFill rotWithShape="1">
                <a:blip r:embed="rId9"/>
                <a:stretch>
                  <a:fillRect l="-3349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385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5" grpId="0"/>
      <p:bldP spid="15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843558"/>
            <a:ext cx="692978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171.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19426" y="1924591"/>
                <a:ext cx="2479268" cy="979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𝒙𝒚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426" y="1924591"/>
                <a:ext cx="2479268" cy="9794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06316" y="2827430"/>
                <a:ext cx="141237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316" y="2827430"/>
                <a:ext cx="1412373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27738" y="1924591"/>
                <a:ext cx="2036648" cy="1005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𝒙𝒚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738" y="1924591"/>
                <a:ext cx="2036648" cy="10055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4845" y="1419622"/>
                <a:ext cx="2604623" cy="1517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</a:rPr>
                                    <m:t>𝒚</m:t>
                                  </m:r>
                                </m:den>
                              </m:f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45" y="1419622"/>
                <a:ext cx="2604623" cy="15171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9552" y="3358859"/>
                <a:ext cx="1999009" cy="924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58859"/>
                <a:ext cx="1999009" cy="9240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69760" y="3689325"/>
                <a:ext cx="244240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760" y="3689325"/>
                <a:ext cx="2442400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139952" y="4265389"/>
                <a:ext cx="240040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265389"/>
                <a:ext cx="2400401" cy="538609"/>
              </a:xfrm>
              <a:prstGeom prst="rect">
                <a:avLst/>
              </a:prstGeom>
              <a:blipFill rotWithShape="1">
                <a:blip r:embed="rId9"/>
                <a:stretch>
                  <a:fillRect l="-5330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6288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20" grpId="0"/>
      <p:bldP spid="13" grpId="0"/>
      <p:bldP spid="22" grpId="0"/>
      <p:bldP spid="1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843558"/>
            <a:ext cx="692978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171.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94155" y="1924591"/>
                <a:ext cx="3118354" cy="939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𝒙𝒚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155" y="1924591"/>
                <a:ext cx="3118354" cy="9394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2827430"/>
                <a:ext cx="163519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827430"/>
                <a:ext cx="1635191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438915" y="1854186"/>
                <a:ext cx="2738250" cy="1007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𝒙𝒚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915" y="1854186"/>
                <a:ext cx="2738250" cy="10071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1520" y="1419622"/>
                <a:ext cx="3243708" cy="1517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</a:rPr>
                                    <m:t>𝒚</m:t>
                                  </m:r>
                                </m:den>
                              </m:f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19622"/>
                <a:ext cx="3243708" cy="15171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9552" y="3358859"/>
                <a:ext cx="1999009" cy="924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58859"/>
                <a:ext cx="1999009" cy="9240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26057" y="3833341"/>
                <a:ext cx="308244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057" y="3833341"/>
                <a:ext cx="3082447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27984" y="4371950"/>
                <a:ext cx="400718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;−</m:t>
                        </m:r>
                        <m:r>
                          <a:rPr lang="en-US" b="1" i="1" smtClean="0"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, (</m:t>
                    </m:r>
                    <m:r>
                      <a:rPr lang="en-US" b="1" i="1" smtClean="0">
                        <a:latin typeface="Cambria Math"/>
                      </a:rPr>
                      <m:t>𝟓</m:t>
                    </m:r>
                    <m:r>
                      <a:rPr lang="en-US" b="1" i="1" smtClean="0">
                        <a:latin typeface="Cambria Math"/>
                      </a:rPr>
                      <m:t>;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371950"/>
                <a:ext cx="4007187" cy="538609"/>
              </a:xfrm>
              <a:prstGeom prst="rect">
                <a:avLst/>
              </a:prstGeom>
              <a:blipFill rotWithShape="1">
                <a:blip r:embed="rId9"/>
                <a:stretch>
                  <a:fillRect l="-3191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50988" y="3291830"/>
                <a:ext cx="23975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988" y="3291830"/>
                <a:ext cx="2397515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80602" y="3291830"/>
                <a:ext cx="261731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602" y="3291830"/>
                <a:ext cx="2617319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43808" y="3840728"/>
                <a:ext cx="3151439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840728"/>
                <a:ext cx="3151439" cy="54874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5576" y="4337397"/>
                <a:ext cx="306641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337397"/>
                <a:ext cx="3066417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3001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20" grpId="0"/>
      <p:bldP spid="13" grpId="0"/>
      <p:bldP spid="22" grpId="0"/>
      <p:bldP spid="14" grpId="0"/>
      <p:bldP spid="25" grpId="0"/>
      <p:bldP spid="2" grpId="0"/>
      <p:bldP spid="5" grpId="0"/>
      <p:bldP spid="7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843558"/>
            <a:ext cx="713656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172.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75856" y="1491630"/>
                <a:ext cx="257487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⟹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491630"/>
                <a:ext cx="2574872" cy="548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2621155"/>
                <a:ext cx="315144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𝟏𝟖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621155"/>
                <a:ext cx="3151440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50825" y="1961133"/>
                <a:ext cx="261731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825" y="1961133"/>
                <a:ext cx="2617319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1520" y="1419622"/>
                <a:ext cx="2741071" cy="1087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𝟕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19622"/>
                <a:ext cx="2741071" cy="108786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55576" y="3306682"/>
                <a:ext cx="308244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306682"/>
                <a:ext cx="3082447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38477" y="4337397"/>
                <a:ext cx="37298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, (−</m:t>
                    </m:r>
                    <m:r>
                      <a:rPr lang="en-US" b="1" i="1" smtClean="0">
                        <a:latin typeface="Cambria Math"/>
                      </a:rPr>
                      <m:t>𝟑</m:t>
                    </m:r>
                    <m:r>
                      <a:rPr lang="en-US" b="1" i="1" smtClean="0">
                        <a:latin typeface="Cambria Math"/>
                      </a:rPr>
                      <m:t>;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477" y="4337397"/>
                <a:ext cx="3729867" cy="538609"/>
              </a:xfrm>
              <a:prstGeom prst="rect">
                <a:avLst/>
              </a:prstGeom>
              <a:blipFill rotWithShape="1">
                <a:blip r:embed="rId8"/>
                <a:stretch>
                  <a:fillRect l="-3431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72000" y="2658610"/>
                <a:ext cx="3734484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=−</m:t>
                    </m:r>
                    <m:r>
                      <a:rPr lang="en-US" b="1" i="1" smtClean="0">
                        <a:latin typeface="Cambria Math"/>
                      </a:rPr>
                      <m:t>𝟗</m:t>
                    </m:r>
                    <m:r>
                      <a:rPr lang="en-US" b="1" i="1" smtClean="0">
                        <a:latin typeface="Cambria Math"/>
                      </a:rPr>
                      <m:t> ⟹ </m:t>
                    </m:r>
                  </m:oMath>
                </a14:m>
                <a:r>
                  <a:rPr lang="ru-RU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=−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658610"/>
                <a:ext cx="3734484" cy="5487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81932" y="3296551"/>
                <a:ext cx="317984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 ⟹ </m:t>
                    </m:r>
                  </m:oMath>
                </a14:m>
                <a:r>
                  <a:rPr lang="ru-RU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𝟗</m:t>
                    </m:r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932" y="3296551"/>
                <a:ext cx="3179845" cy="54874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21348" y="3833341"/>
                <a:ext cx="146687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=±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348" y="3833341"/>
                <a:ext cx="1466876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9431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20" grpId="0"/>
      <p:bldP spid="13" grpId="0"/>
      <p:bldP spid="14" grpId="0"/>
      <p:bldP spid="25" grpId="0"/>
      <p:bldP spid="17" grpId="0"/>
      <p:bldP spid="18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843558"/>
            <a:ext cx="713656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172.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2621155"/>
                <a:ext cx="1812547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621155"/>
                <a:ext cx="1812547" cy="548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1520" y="1419622"/>
                <a:ext cx="3138230" cy="1087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𝟏𝟐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19622"/>
                <a:ext cx="3138230" cy="10878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635896" y="3723878"/>
                <a:ext cx="3818225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;−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e>
                    </m:d>
                  </m:oMath>
                </a14:m>
                <a:endParaRPr lang="en-US" b="1" i="1" dirty="0" smtClean="0">
                  <a:latin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,  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;−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723878"/>
                <a:ext cx="3818225" cy="984885"/>
              </a:xfrm>
              <a:prstGeom prst="rect">
                <a:avLst/>
              </a:prstGeom>
              <a:blipFill rotWithShape="1">
                <a:blip r:embed="rId5"/>
                <a:stretch>
                  <a:fillRect l="-3349" t="-6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5576" y="3103130"/>
                <a:ext cx="1589731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103130"/>
                <a:ext cx="1589731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0021" y="3535178"/>
                <a:ext cx="137492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21" y="3535178"/>
                <a:ext cx="1374928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4800" y="2738993"/>
                <a:ext cx="1724959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=±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;  </m:t>
                      </m:r>
                    </m:oMath>
                  </m:oMathPara>
                </a14:m>
                <a:endParaRPr lang="en-US" b="1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=±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738993"/>
                <a:ext cx="1724959" cy="9848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0516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3" grpId="0"/>
      <p:bldP spid="25" grpId="0"/>
      <p:bldP spid="15" grpId="0"/>
      <p:bldP spid="1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843558"/>
            <a:ext cx="713656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173.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06837" y="1419622"/>
                <a:ext cx="3575851" cy="1087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𝟐𝟖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837" y="1419622"/>
                <a:ext cx="3575851" cy="10878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79245" y="1961133"/>
                <a:ext cx="84760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/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245" y="1961133"/>
                <a:ext cx="847604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40485" y="2564008"/>
                <a:ext cx="3582776" cy="1087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𝟐𝟖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485" y="2564008"/>
                <a:ext cx="3582776" cy="10878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8347" y="2864608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347" y="2864608"/>
                <a:ext cx="545341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1540485" y="3809548"/>
            <a:ext cx="3853745" cy="0"/>
          </a:xfrm>
          <a:prstGeom prst="line">
            <a:avLst/>
          </a:prstGeom>
          <a:ln w="38100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06837" y="3947015"/>
                <a:ext cx="499335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𝟑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837" y="3947015"/>
                <a:ext cx="4993355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00567" y="4439458"/>
                <a:ext cx="256384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567" y="4439458"/>
                <a:ext cx="2563843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2602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4" grpId="0"/>
      <p:bldP spid="14" grpId="0"/>
      <p:bldP spid="5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843558"/>
            <a:ext cx="713656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173.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25449" y="1347614"/>
                <a:ext cx="408778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449" y="1347614"/>
                <a:ext cx="4087786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00337" y="1851670"/>
                <a:ext cx="341465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337" y="1851670"/>
                <a:ext cx="3414653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43608" y="2393181"/>
                <a:ext cx="5728299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𝟔𝟒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𝟒𝟖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393181"/>
                <a:ext cx="5728299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07987" y="2931790"/>
                <a:ext cx="381989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𝟒𝟖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𝟑𝟔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987" y="2931790"/>
                <a:ext cx="3819892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45406" y="3401293"/>
                <a:ext cx="292862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406" y="3401293"/>
                <a:ext cx="2928622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01521" y="3867894"/>
                <a:ext cx="28051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521" y="3867894"/>
                <a:ext cx="2805127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87624" y="4337397"/>
                <a:ext cx="278909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337397"/>
                <a:ext cx="2789097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47844" y="4265389"/>
                <a:ext cx="345254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, (</m:t>
                    </m:r>
                    <m:r>
                      <a:rPr lang="en-US" b="1" i="1" smtClean="0">
                        <a:latin typeface="Cambria Math"/>
                      </a:rPr>
                      <m:t>𝟒</m:t>
                    </m:r>
                    <m:r>
                      <a:rPr lang="en-US" b="1" i="1" smtClean="0">
                        <a:latin typeface="Cambria Math"/>
                      </a:rPr>
                      <m:t>;</m:t>
                    </m:r>
                    <m:r>
                      <a:rPr lang="en-US" b="1" i="1" smtClean="0">
                        <a:latin typeface="Cambria Math"/>
                      </a:rPr>
                      <m:t>𝟑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844" y="4265389"/>
                <a:ext cx="3452548" cy="538609"/>
              </a:xfrm>
              <a:prstGeom prst="rect">
                <a:avLst/>
              </a:prstGeom>
              <a:blipFill rotWithShape="1">
                <a:blip r:embed="rId10"/>
                <a:stretch>
                  <a:fillRect l="-3704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0645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2" grpId="0"/>
      <p:bldP spid="16" grpId="0"/>
      <p:bldP spid="17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699542"/>
                <a:ext cx="8217314" cy="995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Rombning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96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perimetri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Rombning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diagonallari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topilsin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99542"/>
                <a:ext cx="8217314" cy="995016"/>
              </a:xfrm>
              <a:prstGeom prst="rect">
                <a:avLst/>
              </a:prstGeom>
              <a:blipFill rotWithShape="1">
                <a:blip r:embed="rId3"/>
                <a:stretch>
                  <a:fillRect l="-1558" t="-5521" b="-17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Ромб 1"/>
          <p:cNvSpPr/>
          <p:nvPr/>
        </p:nvSpPr>
        <p:spPr>
          <a:xfrm>
            <a:off x="899592" y="1995686"/>
            <a:ext cx="1296144" cy="2448272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2" idx="0"/>
            <a:endCxn id="2" idx="2"/>
          </p:cNvCxnSpPr>
          <p:nvPr/>
        </p:nvCxnSpPr>
        <p:spPr>
          <a:xfrm>
            <a:off x="1547664" y="1995686"/>
            <a:ext cx="0" cy="2448272"/>
          </a:xfrm>
          <a:prstGeom prst="line">
            <a:avLst/>
          </a:prstGeom>
          <a:ln w="28575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2" idx="1"/>
            <a:endCxn id="2" idx="3"/>
          </p:cNvCxnSpPr>
          <p:nvPr/>
        </p:nvCxnSpPr>
        <p:spPr>
          <a:xfrm>
            <a:off x="899592" y="3219822"/>
            <a:ext cx="1296144" cy="0"/>
          </a:xfrm>
          <a:prstGeom prst="line">
            <a:avLst/>
          </a:prstGeom>
          <a:ln w="28575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75717" y="2177157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17" y="2177157"/>
                <a:ext cx="498855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75656" y="2321173"/>
                <a:ext cx="48282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321173"/>
                <a:ext cx="482824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15616" y="2753221"/>
                <a:ext cx="49084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753221"/>
                <a:ext cx="490840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27784" y="1707654"/>
                <a:ext cx="506048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𝑺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𝟗𝟔</m:t>
                      </m:r>
                      <m:r>
                        <a:rPr lang="en-US" b="1" i="1" smtClean="0">
                          <a:latin typeface="Cambria Math"/>
                        </a:rPr>
                        <m:t>;   </m:t>
                      </m:r>
                      <m:r>
                        <a:rPr lang="en-US" b="1" i="1" smtClean="0">
                          <a:latin typeface="Cambria Math"/>
                        </a:rPr>
                        <m:t>𝑷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𝟒𝟎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=?  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707654"/>
                <a:ext cx="5060488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83768" y="2211710"/>
                <a:ext cx="554094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𝑷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 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211710"/>
                <a:ext cx="5540940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11760" y="2806501"/>
                <a:ext cx="6058710" cy="860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𝑺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𝒙𝒚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𝟗𝟔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𝒙𝒚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⟹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𝟏𝟗𝟐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806501"/>
                <a:ext cx="6058710" cy="86017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50988" y="3905349"/>
                <a:ext cx="2617896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988" y="3905349"/>
                <a:ext cx="2617896" cy="54874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771800" y="4409405"/>
                <a:ext cx="265534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𝟒𝟎𝟎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409405"/>
                <a:ext cx="2655342" cy="54874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9865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16" grpId="0"/>
      <p:bldP spid="18" grpId="0"/>
      <p:bldP spid="19" grpId="0"/>
      <p:bldP spid="17" grpId="0"/>
      <p:bldP spid="20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Ромб 1"/>
          <p:cNvSpPr/>
          <p:nvPr/>
        </p:nvSpPr>
        <p:spPr>
          <a:xfrm>
            <a:off x="395536" y="1059582"/>
            <a:ext cx="1296144" cy="2448272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2" idx="0"/>
            <a:endCxn id="2" idx="2"/>
          </p:cNvCxnSpPr>
          <p:nvPr/>
        </p:nvCxnSpPr>
        <p:spPr>
          <a:xfrm>
            <a:off x="1043608" y="1059582"/>
            <a:ext cx="0" cy="2448272"/>
          </a:xfrm>
          <a:prstGeom prst="line">
            <a:avLst/>
          </a:prstGeom>
          <a:ln w="28575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2" idx="1"/>
            <a:endCxn id="2" idx="3"/>
          </p:cNvCxnSpPr>
          <p:nvPr/>
        </p:nvCxnSpPr>
        <p:spPr>
          <a:xfrm>
            <a:off x="395536" y="2283718"/>
            <a:ext cx="1296144" cy="0"/>
          </a:xfrm>
          <a:prstGeom prst="line">
            <a:avLst/>
          </a:prstGeom>
          <a:ln w="28575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1661" y="1241053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61" y="1241053"/>
                <a:ext cx="498855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71600" y="1385069"/>
                <a:ext cx="48282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385069"/>
                <a:ext cx="482824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1560" y="1817117"/>
                <a:ext cx="49084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817117"/>
                <a:ext cx="490840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11760" y="915566"/>
                <a:ext cx="2881109" cy="99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𝒙𝒚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𝟏𝟗𝟐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𝟒𝟎𝟎</m:t>
                              </m:r>
                            </m:e>
                          </m:eqAr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915566"/>
                <a:ext cx="2881109" cy="9941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66165" y="843558"/>
                <a:ext cx="84760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/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165" y="843558"/>
                <a:ext cx="847604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99792" y="1949342"/>
                <a:ext cx="2881109" cy="99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𝒙𝒚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𝟑𝟖𝟒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𝟒𝟎𝟎</m:t>
                              </m:r>
                            </m:e>
                          </m:eqAr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949342"/>
                <a:ext cx="2881109" cy="99411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39752" y="2171261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171261"/>
                <a:ext cx="545341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2356509" y="3003798"/>
            <a:ext cx="3168352" cy="0"/>
          </a:xfrm>
          <a:prstGeom prst="line">
            <a:avLst/>
          </a:prstGeom>
          <a:ln w="28575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30192" y="3075806"/>
                <a:ext cx="375840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𝟕𝟖𝟒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192" y="3075806"/>
                <a:ext cx="3758400" cy="54874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44737" y="3614415"/>
                <a:ext cx="278666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𝟕𝟖𝟒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737" y="3614415"/>
                <a:ext cx="2786660" cy="54874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>
            <a:off x="6156176" y="915566"/>
            <a:ext cx="0" cy="3528392"/>
          </a:xfrm>
          <a:prstGeom prst="line">
            <a:avLst/>
          </a:prstGeom>
          <a:ln w="28575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56176" y="1002228"/>
                <a:ext cx="2221826" cy="925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𝟐𝟖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𝟏𝟗𝟐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1002228"/>
                <a:ext cx="2221826" cy="92563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379202" y="2082800"/>
                <a:ext cx="1420389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202" y="2082800"/>
                <a:ext cx="1420389" cy="98488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743206" y="4337397"/>
                <a:ext cx="436529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16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va 12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206" y="4337397"/>
                <a:ext cx="4365298" cy="538609"/>
              </a:xfrm>
              <a:prstGeom prst="rect">
                <a:avLst/>
              </a:prstGeom>
              <a:blipFill rotWithShape="1">
                <a:blip r:embed="rId14"/>
                <a:stretch>
                  <a:fillRect l="-2933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5775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/>
      <p:bldP spid="25" grpId="0"/>
      <p:bldP spid="9" grpId="0"/>
      <p:bldP spid="10" grpId="0"/>
      <p:bldP spid="14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427734"/>
            <a:ext cx="43924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914653" y="843558"/>
            <a:ext cx="7771863" cy="1559769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err="1"/>
              <a:t>Darslikning</a:t>
            </a:r>
            <a:r>
              <a:rPr lang="en-US" sz="3200" b="1" dirty="0"/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76-</a:t>
            </a:r>
            <a:r>
              <a:rPr lang="en-US" sz="3200" b="1" dirty="0" smtClean="0"/>
              <a:t>betidagi  </a:t>
            </a:r>
            <a:r>
              <a:rPr lang="en-US" sz="3200" b="1" dirty="0" smtClean="0">
                <a:solidFill>
                  <a:srgbClr val="7030A0"/>
                </a:solidFill>
              </a:rPr>
              <a:t>170, 171, 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172</a:t>
            </a:r>
            <a:r>
              <a:rPr lang="en-US" sz="3200" b="1" dirty="0" smtClean="0"/>
              <a:t>-mashqlarning </a:t>
            </a:r>
            <a:r>
              <a:rPr lang="en-US" sz="3200" b="1" dirty="0" err="1">
                <a:solidFill>
                  <a:srgbClr val="7030A0"/>
                </a:solidFill>
              </a:rPr>
              <a:t>juft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tartibdagi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/>
              <a:t>misollarni</a:t>
            </a:r>
            <a:r>
              <a:rPr lang="en-US" sz="3200" b="1" dirty="0"/>
              <a:t> </a:t>
            </a:r>
            <a:r>
              <a:rPr lang="en-US" sz="3200" b="1" dirty="0" err="1"/>
              <a:t>yechish</a:t>
            </a:r>
            <a:r>
              <a:rPr lang="en-US" sz="3200" b="1"/>
              <a:t>.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912329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3528" y="843558"/>
                <a:ext cx="7083799" cy="1399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166.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Tenglamalar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sistemasini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)        </m:t>
                    </m:r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𝟐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3558"/>
                <a:ext cx="7083799" cy="1399614"/>
              </a:xfrm>
              <a:prstGeom prst="rect">
                <a:avLst/>
              </a:prstGeom>
              <a:blipFill rotWithShape="1">
                <a:blip r:embed="rId3"/>
                <a:stretch>
                  <a:fillRect l="-1807" t="-4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54804" y="1707654"/>
                <a:ext cx="239751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804" y="1707654"/>
                <a:ext cx="2397516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5576" y="2527066"/>
                <a:ext cx="40322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)(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527066"/>
                <a:ext cx="4032258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23298" y="3319154"/>
                <a:ext cx="2263184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298" y="3319154"/>
                <a:ext cx="2263184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16016" y="4371950"/>
                <a:ext cx="373076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;−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371950"/>
                <a:ext cx="3730765" cy="538609"/>
              </a:xfrm>
              <a:prstGeom prst="rect">
                <a:avLst/>
              </a:prstGeom>
              <a:blipFill rotWithShape="1">
                <a:blip r:embed="rId7"/>
                <a:stretch>
                  <a:fillRect l="-3595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>
            <a:off x="5148064" y="2427734"/>
            <a:ext cx="0" cy="187725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76239" y="2715766"/>
                <a:ext cx="136691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239" y="2715766"/>
                <a:ext cx="1366913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176239" y="3147814"/>
                <a:ext cx="136691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239" y="3147814"/>
                <a:ext cx="1366913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220072" y="2715766"/>
                <a:ext cx="137492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715766"/>
                <a:ext cx="1374928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20072" y="3147814"/>
                <a:ext cx="165224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147814"/>
                <a:ext cx="1652247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1136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9" grpId="0"/>
      <p:bldP spid="20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3528" y="843558"/>
                <a:ext cx="6929782" cy="1534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167.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Tenglamalar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sistemasini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)        </m:t>
                    </m:r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𝟓</m:t>
                            </m:r>
                          </m:e>
                          <m:e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b="1" i="1" smtClean="0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𝒚</m:t>
                                </m:r>
                              </m:e>
                            </m:rad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3558"/>
                <a:ext cx="6929782" cy="1534138"/>
              </a:xfrm>
              <a:prstGeom prst="rect">
                <a:avLst/>
              </a:prstGeom>
              <a:blipFill rotWithShape="1">
                <a:blip r:embed="rId3"/>
                <a:stretch>
                  <a:fillRect l="-1847" t="-3968" r="-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06042" y="2283718"/>
                <a:ext cx="4380302" cy="596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rad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rad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e>
                          </m:rad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042" y="2283718"/>
                <a:ext cx="4380302" cy="5960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95935" y="4371950"/>
                <a:ext cx="240040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𝟗</m:t>
                        </m:r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935" y="4371950"/>
                <a:ext cx="2400401" cy="538609"/>
              </a:xfrm>
              <a:prstGeom prst="rect">
                <a:avLst/>
              </a:prstGeom>
              <a:blipFill rotWithShape="1">
                <a:blip r:embed="rId5"/>
                <a:stretch>
                  <a:fillRect l="-5330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авая фигурная скобка 22"/>
          <p:cNvSpPr/>
          <p:nvPr/>
        </p:nvSpPr>
        <p:spPr>
          <a:xfrm rot="5400000">
            <a:off x="3023828" y="2103699"/>
            <a:ext cx="360040" cy="1584176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29033" y="3003798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033" y="3003798"/>
                <a:ext cx="490839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авая фигурная скобка 24"/>
          <p:cNvSpPr/>
          <p:nvPr/>
        </p:nvSpPr>
        <p:spPr>
          <a:xfrm rot="5400000">
            <a:off x="4644008" y="2139703"/>
            <a:ext cx="360040" cy="1512168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44008" y="3003798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003798"/>
                <a:ext cx="490839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31876" y="3435846"/>
                <a:ext cx="3316484" cy="1087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</m:rad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</m:rad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eqAr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76" y="3435846"/>
                <a:ext cx="3316484" cy="108786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44242" y="3463012"/>
                <a:ext cx="2930866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242" y="3463012"/>
                <a:ext cx="2930866" cy="55226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11107" y="3915523"/>
                <a:ext cx="244240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107" y="3915523"/>
                <a:ext cx="2442400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0227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3" grpId="0" animBg="1"/>
      <p:bldP spid="24" grpId="0"/>
      <p:bldP spid="25" grpId="0" animBg="1"/>
      <p:bldP spid="26" grpId="0"/>
      <p:bldP spid="27" grpId="0"/>
      <p:bldP spid="2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520" y="746759"/>
                <a:ext cx="6929782" cy="1440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169.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Tenglamalar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sistemasini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𝟏𝟑𝟑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𝟕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46759"/>
                <a:ext cx="6929782" cy="1440394"/>
              </a:xfrm>
              <a:prstGeom prst="rect">
                <a:avLst/>
              </a:prstGeom>
              <a:blipFill rotWithShape="1">
                <a:blip r:embed="rId3"/>
                <a:stretch>
                  <a:fillRect l="-1847" t="-3797" r="-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27984" y="4227934"/>
                <a:ext cx="345344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𝟓</m:t>
                        </m:r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227934"/>
                <a:ext cx="3453446" cy="538609"/>
              </a:xfrm>
              <a:prstGeom prst="rect">
                <a:avLst/>
              </a:prstGeom>
              <a:blipFill rotWithShape="1">
                <a:blip r:embed="rId4"/>
                <a:stretch>
                  <a:fillRect l="-3704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27584" y="2211710"/>
                <a:ext cx="41695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211710"/>
                <a:ext cx="4169539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316435" y="2750319"/>
                <a:ext cx="362144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𝟕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𝟏𝟑𝟑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435" y="2750319"/>
                <a:ext cx="3621440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16435" y="3299059"/>
                <a:ext cx="313541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435" y="3299059"/>
                <a:ext cx="3135410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67544" y="3905349"/>
                <a:ext cx="136691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905349"/>
                <a:ext cx="1366913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7544" y="4337397"/>
                <a:ext cx="136691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337397"/>
                <a:ext cx="1366913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411760" y="3905349"/>
                <a:ext cx="137492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905349"/>
                <a:ext cx="1374928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411760" y="4337397"/>
                <a:ext cx="137492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337397"/>
                <a:ext cx="1374928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81459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6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843558"/>
            <a:ext cx="610423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Tenglamalar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71800" y="1924591"/>
                <a:ext cx="2479268" cy="1007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𝒙𝒚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924591"/>
                <a:ext cx="2479268" cy="10071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06316" y="2827430"/>
                <a:ext cx="163519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316" y="2827430"/>
                <a:ext cx="1635191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80112" y="1924591"/>
                <a:ext cx="2044662" cy="1007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𝒙𝒚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924591"/>
                <a:ext cx="2044662" cy="10071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4845" y="1419622"/>
                <a:ext cx="2298963" cy="1517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𝟏𝟐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</a:rPr>
                                    <m:t>𝒚</m:t>
                                  </m:r>
                                </m:den>
                              </m:f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</a:rPr>
                                    <m:t>𝟖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45" y="1419622"/>
                <a:ext cx="2298963" cy="15171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9552" y="3358859"/>
                <a:ext cx="2221827" cy="925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𝟏𝟐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58859"/>
                <a:ext cx="2221827" cy="92563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91880" y="3291830"/>
                <a:ext cx="279711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291830"/>
                <a:ext cx="2797111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491880" y="3761333"/>
                <a:ext cx="279711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761333"/>
                <a:ext cx="2797112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139952" y="4409405"/>
                <a:ext cx="345344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𝟒</m:t>
                        </m:r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𝟖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𝟖</m:t>
                        </m:r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409405"/>
                <a:ext cx="3453446" cy="538609"/>
              </a:xfrm>
              <a:prstGeom prst="rect">
                <a:avLst/>
              </a:prstGeom>
              <a:blipFill rotWithShape="1">
                <a:blip r:embed="rId10"/>
                <a:stretch>
                  <a:fillRect l="-3704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6432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20" grpId="0"/>
      <p:bldP spid="13" grpId="0"/>
      <p:bldP spid="22" grpId="0"/>
      <p:bldP spid="14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843558"/>
                <a:ext cx="6104235" cy="15369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Tenglamalar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sistemasini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𝟕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𝟖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𝟑𝟓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3558"/>
                <a:ext cx="6104235" cy="1536959"/>
              </a:xfrm>
              <a:prstGeom prst="rect">
                <a:avLst/>
              </a:prstGeom>
              <a:blipFill rotWithShape="1">
                <a:blip r:embed="rId3"/>
                <a:stretch>
                  <a:fillRect l="-2098" t="-3953" r="-9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68994" y="3651870"/>
                <a:ext cx="461517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994" y="3651870"/>
                <a:ext cx="4615174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19672" y="4337397"/>
                <a:ext cx="386028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337397"/>
                <a:ext cx="3860288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19672" y="2465189"/>
                <a:ext cx="5504199" cy="596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latin typeface="Cambria Math"/>
                            </a:rPr>
                            <m:t>𝒙𝒚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465189"/>
                <a:ext cx="5504199" cy="5960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авая фигурная скобка 22"/>
          <p:cNvSpPr/>
          <p:nvPr/>
        </p:nvSpPr>
        <p:spPr>
          <a:xfrm rot="5400000">
            <a:off x="2246754" y="2406744"/>
            <a:ext cx="360040" cy="1410132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95736" y="3147814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147814"/>
                <a:ext cx="490839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авая фигурная скобка 24"/>
          <p:cNvSpPr/>
          <p:nvPr/>
        </p:nvSpPr>
        <p:spPr>
          <a:xfrm rot="5400000">
            <a:off x="4449290" y="1656952"/>
            <a:ext cx="360040" cy="2909716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27984" y="3185269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185269"/>
                <a:ext cx="490839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75159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2" grpId="0"/>
      <p:bldP spid="2" grpId="0"/>
      <p:bldP spid="23" grpId="0" animBg="1"/>
      <p:bldP spid="24" grpId="0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15616" y="843558"/>
                <a:ext cx="386028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843558"/>
                <a:ext cx="3860288" cy="548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15616" y="1544191"/>
                <a:ext cx="6619569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𝟏𝟐𝟓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𝟏𝟓𝟎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𝟔𝟎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544191"/>
                <a:ext cx="6619569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15616" y="2105149"/>
                <a:ext cx="404271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𝟔𝟎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𝟏𝟓𝟎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𝟗𝟎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105149"/>
                <a:ext cx="4042710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15616" y="2599074"/>
                <a:ext cx="3151439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599074"/>
                <a:ext cx="3151439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91791" y="3106415"/>
                <a:ext cx="2805127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791" y="3106415"/>
                <a:ext cx="2805127" cy="9278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24201" y="881013"/>
                <a:ext cx="207781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201" y="881013"/>
                <a:ext cx="2077813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87624" y="3977357"/>
                <a:ext cx="278909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977357"/>
                <a:ext cx="2789097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99992" y="4011910"/>
                <a:ext cx="381521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011910"/>
                <a:ext cx="3815212" cy="538609"/>
              </a:xfrm>
              <a:prstGeom prst="rect">
                <a:avLst/>
              </a:prstGeom>
              <a:blipFill rotWithShape="1">
                <a:blip r:embed="rId10"/>
                <a:stretch>
                  <a:fillRect l="-3355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633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5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843558"/>
            <a:ext cx="610423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Tenglamalar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1520" y="3003798"/>
                <a:ext cx="5272021" cy="939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003798"/>
                <a:ext cx="5272021" cy="9399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36" y="1275606"/>
                <a:ext cx="2681119" cy="1868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𝟓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𝒚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𝒚</m:t>
                                      </m:r>
                                    </m:num>
                                    <m:den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75606"/>
                <a:ext cx="2681119" cy="18687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79912" y="1491630"/>
                <a:ext cx="3525772" cy="1410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den>
                          </m:f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,   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den>
                          </m:f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491630"/>
                <a:ext cx="3525772" cy="14108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7544" y="3945238"/>
                <a:ext cx="3071803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945238"/>
                <a:ext cx="3071803" cy="9307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28836" y="3723878"/>
                <a:ext cx="3339440" cy="1410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den>
                          </m:f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836" y="3723878"/>
                <a:ext cx="3339440" cy="14108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6563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02705" y="1169045"/>
                <a:ext cx="3069495" cy="1007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05" y="1169045"/>
                <a:ext cx="3069495" cy="10071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87908" y="1422524"/>
                <a:ext cx="185499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908" y="1422524"/>
                <a:ext cx="1854995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87908" y="2214612"/>
                <a:ext cx="2085827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𝟗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𝒚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908" y="2214612"/>
                <a:ext cx="2085827" cy="9278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34753" y="2502644"/>
                <a:ext cx="119757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753" y="2502644"/>
                <a:ext cx="1197571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87908" y="3401293"/>
                <a:ext cx="393389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908" y="3401293"/>
                <a:ext cx="3933897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99992" y="4011910"/>
                <a:ext cx="240040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𝟗</m:t>
                        </m:r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011910"/>
                <a:ext cx="2400401" cy="538609"/>
              </a:xfrm>
              <a:prstGeom prst="rect">
                <a:avLst/>
              </a:prstGeom>
              <a:blipFill rotWithShape="1">
                <a:blip r:embed="rId8"/>
                <a:stretch>
                  <a:fillRect l="-5330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7592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e7f3f32edb6d7879aabe051a83643fb3f1f04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10954</TotalTime>
  <Words>1686</Words>
  <Application>Microsoft Office PowerPoint</Application>
  <PresentationFormat>Экран (16:9)</PresentationFormat>
  <Paragraphs>193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1009</cp:revision>
  <dcterms:created xsi:type="dcterms:W3CDTF">2020-04-09T07:32:19Z</dcterms:created>
  <dcterms:modified xsi:type="dcterms:W3CDTF">2021-03-04T04:04:57Z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