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1381" r:id="rId2"/>
    <p:sldId id="1519" r:id="rId3"/>
    <p:sldId id="1549" r:id="rId4"/>
    <p:sldId id="1550" r:id="rId5"/>
    <p:sldId id="1520" r:id="rId6"/>
    <p:sldId id="1552" r:id="rId7"/>
    <p:sldId id="1559" r:id="rId8"/>
    <p:sldId id="1561" r:id="rId9"/>
    <p:sldId id="1562" r:id="rId10"/>
    <p:sldId id="1563" r:id="rId11"/>
    <p:sldId id="1564" r:id="rId12"/>
    <p:sldId id="1565" r:id="rId13"/>
    <p:sldId id="1566" r:id="rId14"/>
    <p:sldId id="1567" r:id="rId15"/>
    <p:sldId id="1570" r:id="rId16"/>
    <p:sldId id="1569" r:id="rId17"/>
    <p:sldId id="1571" r:id="rId18"/>
    <p:sldId id="1572" r:id="rId19"/>
    <p:sldId id="368" r:id="rId20"/>
  </p:sldIdLst>
  <p:sldSz cx="9144000" cy="5143500" type="screen16x9"/>
  <p:notesSz cx="5765800" cy="3244850"/>
  <p:custDataLst>
    <p:tags r:id="rId2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4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12" Type="http://schemas.openxmlformats.org/officeDocument/2006/relationships/image" Target="../media/image1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11" Type="http://schemas.openxmlformats.org/officeDocument/2006/relationships/image" Target="../media/image132.png"/><Relationship Id="rId5" Type="http://schemas.openxmlformats.org/officeDocument/2006/relationships/image" Target="../media/image126.png"/><Relationship Id="rId10" Type="http://schemas.openxmlformats.org/officeDocument/2006/relationships/image" Target="../media/image131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Relationship Id="rId14" Type="http://schemas.openxmlformats.org/officeDocument/2006/relationships/image" Target="../media/image1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379677"/>
            <a:ext cx="5719143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(1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dars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)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586549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4826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9 </a:t>
            </a:r>
            <a:r>
              <a:rPr lang="en-US" sz="3567" b="1" spc="16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4576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843558"/>
            <a:ext cx="610423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Tenglamalar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61228" y="2787774"/>
                <a:ext cx="287642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28" y="2787774"/>
                <a:ext cx="2876428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5536" y="1275606"/>
                <a:ext cx="2829556" cy="1517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)=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𝟏𝟔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275606"/>
                <a:ext cx="2829556" cy="151714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03848" y="2033141"/>
                <a:ext cx="29281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2033141"/>
                <a:ext cx="292810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76461" y="2825229"/>
                <a:ext cx="43606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461" y="2825229"/>
                <a:ext cx="436068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7544" y="3435846"/>
                <a:ext cx="243079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435846"/>
                <a:ext cx="2430794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07904" y="3401293"/>
                <a:ext cx="51926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401293"/>
                <a:ext cx="519264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355976" y="4049365"/>
                <a:ext cx="40071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𝟖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(−</m:t>
                    </m:r>
                    <m:r>
                      <a:rPr lang="en-US" b="1" i="1" smtClean="0">
                        <a:latin typeface="Cambria Math"/>
                      </a:rPr>
                      <m:t>𝟖</m:t>
                    </m:r>
                    <m:r>
                      <a:rPr lang="en-US" b="1" i="1" smtClean="0">
                        <a:latin typeface="Cambria Math"/>
                      </a:rPr>
                      <m:t>;−</m:t>
                    </m:r>
                    <m:r>
                      <a:rPr lang="en-US" b="1" i="1" smtClean="0">
                        <a:latin typeface="Cambria Math"/>
                      </a:rPr>
                      <m:t>𝟑</m:t>
                    </m:r>
                    <m:r>
                      <a:rPr lang="en-US" b="1" i="1" smtClean="0">
                        <a:latin typeface="Cambria Math"/>
                      </a:rPr>
                      <m:t>)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4049365"/>
                <a:ext cx="4007187" cy="538609"/>
              </a:xfrm>
              <a:prstGeom prst="rect">
                <a:avLst/>
              </a:prstGeom>
              <a:blipFill rotWithShape="1">
                <a:blip r:embed="rId9"/>
                <a:stretch>
                  <a:fillRect l="-3349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1385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5" grpId="0"/>
      <p:bldP spid="15" grpId="0"/>
      <p:bldP spid="10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843558"/>
            <a:ext cx="6929782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171.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19426" y="1924591"/>
                <a:ext cx="2479268" cy="9794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𝒙𝒚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426" y="1924591"/>
                <a:ext cx="2479268" cy="97943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06316" y="2827430"/>
                <a:ext cx="14123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316" y="2827430"/>
                <a:ext cx="1412373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127738" y="1924591"/>
                <a:ext cx="2036648" cy="10055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𝒙𝒚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738" y="1924591"/>
                <a:ext cx="2036648" cy="100559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44845" y="1419622"/>
                <a:ext cx="2604623" cy="1517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den>
                              </m:f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45" y="1419622"/>
                <a:ext cx="2604623" cy="151714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9552" y="3358859"/>
                <a:ext cx="1999009" cy="9240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358859"/>
                <a:ext cx="1999009" cy="92403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569760" y="3689325"/>
                <a:ext cx="244240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9760" y="3689325"/>
                <a:ext cx="244240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139952" y="4265389"/>
                <a:ext cx="240040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4265389"/>
                <a:ext cx="2400401" cy="538609"/>
              </a:xfrm>
              <a:prstGeom prst="rect">
                <a:avLst/>
              </a:prstGeom>
              <a:blipFill rotWithShape="1">
                <a:blip r:embed="rId9"/>
                <a:stretch>
                  <a:fillRect l="-533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362882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20" grpId="0"/>
      <p:bldP spid="13" grpId="0"/>
      <p:bldP spid="22" grpId="0"/>
      <p:bldP spid="1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843558"/>
            <a:ext cx="6929782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171.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94155" y="1924591"/>
                <a:ext cx="3118354" cy="9394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𝒙𝒚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155" y="1924591"/>
                <a:ext cx="3118354" cy="93948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55576" y="2827430"/>
                <a:ext cx="16351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827430"/>
                <a:ext cx="163519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438915" y="1854186"/>
                <a:ext cx="2738250" cy="1007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𝒙𝒚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8915" y="1854186"/>
                <a:ext cx="2738250" cy="10071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1520" y="1419622"/>
                <a:ext cx="3243708" cy="1517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den>
                              </m:f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419622"/>
                <a:ext cx="3243708" cy="151714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9552" y="3358859"/>
                <a:ext cx="1999009" cy="9240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358859"/>
                <a:ext cx="1999009" cy="92403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026057" y="3833341"/>
                <a:ext cx="30824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6057" y="3833341"/>
                <a:ext cx="308244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427984" y="4371950"/>
                <a:ext cx="40071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latin typeface="Cambria Math"/>
                          </a:rPr>
                          <m:t>𝟓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(</m:t>
                    </m:r>
                    <m:r>
                      <a:rPr lang="en-US" b="1" i="1" smtClean="0">
                        <a:latin typeface="Cambria Math"/>
                      </a:rPr>
                      <m:t>𝟓</m:t>
                    </m:r>
                    <m:r>
                      <a:rPr lang="en-US" b="1" i="1" smtClean="0">
                        <a:latin typeface="Cambria Math"/>
                      </a:rPr>
                      <m:t>;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)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371950"/>
                <a:ext cx="4007187" cy="538609"/>
              </a:xfrm>
              <a:prstGeom prst="rect">
                <a:avLst/>
              </a:prstGeom>
              <a:blipFill rotWithShape="1">
                <a:blip r:embed="rId9"/>
                <a:stretch>
                  <a:fillRect l="-3191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50988" y="3291830"/>
                <a:ext cx="23975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988" y="3291830"/>
                <a:ext cx="2397515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80602" y="3291830"/>
                <a:ext cx="26173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0602" y="3291830"/>
                <a:ext cx="261731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43808" y="3840728"/>
                <a:ext cx="315143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3840728"/>
                <a:ext cx="3151439" cy="54874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55576" y="4337397"/>
                <a:ext cx="30664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337397"/>
                <a:ext cx="3066417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33001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20" grpId="0"/>
      <p:bldP spid="13" grpId="0"/>
      <p:bldP spid="22" grpId="0"/>
      <p:bldP spid="14" grpId="0"/>
      <p:bldP spid="25" grpId="0"/>
      <p:bldP spid="2" grpId="0"/>
      <p:bldP spid="5" grpId="0"/>
      <p:bldP spid="7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843558"/>
            <a:ext cx="713656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172.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75856" y="1491630"/>
                <a:ext cx="257487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1491630"/>
                <a:ext cx="2574872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55576" y="2621155"/>
                <a:ext cx="315144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621155"/>
                <a:ext cx="3151440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50825" y="1961133"/>
                <a:ext cx="26173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825" y="1961133"/>
                <a:ext cx="261731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1520" y="1419622"/>
                <a:ext cx="2741071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419622"/>
                <a:ext cx="2741071" cy="108786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55576" y="3306682"/>
                <a:ext cx="30824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306682"/>
                <a:ext cx="308244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938477" y="4337397"/>
                <a:ext cx="37298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(−</m:t>
                    </m:r>
                    <m:r>
                      <a:rPr lang="en-US" b="1" i="1" smtClean="0">
                        <a:latin typeface="Cambria Math"/>
                      </a:rPr>
                      <m:t>𝟑</m:t>
                    </m:r>
                    <m:r>
                      <a:rPr lang="en-US" b="1" i="1" smtClean="0">
                        <a:latin typeface="Cambria Math"/>
                      </a:rPr>
                      <m:t>;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)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8477" y="4337397"/>
                <a:ext cx="3729867" cy="538609"/>
              </a:xfrm>
              <a:prstGeom prst="rect">
                <a:avLst/>
              </a:prstGeom>
              <a:blipFill rotWithShape="1">
                <a:blip r:embed="rId8"/>
                <a:stretch>
                  <a:fillRect l="-3431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572000" y="2658610"/>
                <a:ext cx="373448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𝒚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=−</m:t>
                    </m:r>
                    <m:r>
                      <a:rPr lang="en-US" b="1" i="1" smtClean="0">
                        <a:latin typeface="Cambria Math"/>
                      </a:rPr>
                      <m:t>𝟗</m:t>
                    </m:r>
                    <m:r>
                      <a:rPr lang="en-US" b="1" i="1" smtClean="0">
                        <a:latin typeface="Cambria Math"/>
                      </a:rPr>
                      <m:t> ⟹ </m:t>
                    </m:r>
                  </m:oMath>
                </a14:m>
                <a:r>
                  <a:rPr lang="ru-RU" b="1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=−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658610"/>
                <a:ext cx="3734484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81932" y="3296551"/>
                <a:ext cx="317984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𝒚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 ⟹ </m:t>
                    </m:r>
                  </m:oMath>
                </a14:m>
                <a:r>
                  <a:rPr lang="ru-RU" b="1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𝟗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932" y="3296551"/>
                <a:ext cx="3179845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121348" y="3833341"/>
                <a:ext cx="14668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=±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1348" y="3833341"/>
                <a:ext cx="1466876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69431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20" grpId="0"/>
      <p:bldP spid="13" grpId="0"/>
      <p:bldP spid="14" grpId="0"/>
      <p:bldP spid="25" grpId="0"/>
      <p:bldP spid="17" grpId="0"/>
      <p:bldP spid="18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843558"/>
            <a:ext cx="713656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172.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55576" y="2621155"/>
                <a:ext cx="181254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621155"/>
                <a:ext cx="1812547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1520" y="1419622"/>
                <a:ext cx="3138230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𝟏𝟐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419622"/>
                <a:ext cx="3138230" cy="108786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635896" y="3723878"/>
                <a:ext cx="381822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</m:oMath>
                </a14:m>
                <a:endParaRPr lang="en-US" b="1" i="1" dirty="0" smtClean="0">
                  <a:latin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,  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;−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3723878"/>
                <a:ext cx="3818225" cy="984885"/>
              </a:xfrm>
              <a:prstGeom prst="rect">
                <a:avLst/>
              </a:prstGeom>
              <a:blipFill rotWithShape="1">
                <a:blip r:embed="rId5"/>
                <a:stretch>
                  <a:fillRect l="-3349" t="-6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55576" y="3103130"/>
                <a:ext cx="158973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103130"/>
                <a:ext cx="1589731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50021" y="3535178"/>
                <a:ext cx="137492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021" y="3535178"/>
                <a:ext cx="1374928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114800" y="2738993"/>
                <a:ext cx="172495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=±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;  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=±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738993"/>
                <a:ext cx="1724959" cy="9848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90516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3" grpId="0"/>
      <p:bldP spid="25" grpId="0"/>
      <p:bldP spid="15" grpId="0"/>
      <p:bldP spid="16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843558"/>
            <a:ext cx="713656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173.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306837" y="1419622"/>
                <a:ext cx="3575851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𝟐𝟖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837" y="1419622"/>
                <a:ext cx="3575851" cy="108786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979245" y="1961133"/>
                <a:ext cx="8476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/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245" y="1961133"/>
                <a:ext cx="847604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40485" y="2564008"/>
                <a:ext cx="3582776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𝟐𝟖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𝟑𝟔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485" y="2564008"/>
                <a:ext cx="3582776" cy="10878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18347" y="2864608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347" y="2864608"/>
                <a:ext cx="54534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1540485" y="3809548"/>
            <a:ext cx="3853745" cy="0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306837" y="3947015"/>
                <a:ext cx="499335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𝟑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837" y="3947015"/>
                <a:ext cx="4993355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00567" y="4439458"/>
                <a:ext cx="256384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0567" y="4439458"/>
                <a:ext cx="2563843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62602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4" grpId="0"/>
      <p:bldP spid="14" grpId="0"/>
      <p:bldP spid="5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843558"/>
            <a:ext cx="713656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173.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425449" y="1347614"/>
                <a:ext cx="408778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5449" y="1347614"/>
                <a:ext cx="4087786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600337" y="1851670"/>
                <a:ext cx="341465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337" y="1851670"/>
                <a:ext cx="3414653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43608" y="2393181"/>
                <a:ext cx="572829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𝟔𝟒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𝟒𝟖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393181"/>
                <a:ext cx="5728299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07987" y="2931790"/>
                <a:ext cx="381989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𝟒𝟖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7987" y="2931790"/>
                <a:ext cx="3819892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345406" y="3401293"/>
                <a:ext cx="292862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5406" y="3401293"/>
                <a:ext cx="2928622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201521" y="3867894"/>
                <a:ext cx="28051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521" y="3867894"/>
                <a:ext cx="280512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187624" y="4337397"/>
                <a:ext cx="27890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4337397"/>
                <a:ext cx="278909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647844" y="4265389"/>
                <a:ext cx="34525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(</m:t>
                    </m:r>
                    <m:r>
                      <a:rPr lang="en-US" b="1" i="1" smtClean="0">
                        <a:latin typeface="Cambria Math"/>
                      </a:rPr>
                      <m:t>𝟒</m:t>
                    </m:r>
                    <m:r>
                      <a:rPr lang="en-US" b="1" i="1" smtClean="0">
                        <a:latin typeface="Cambria Math"/>
                      </a:rPr>
                      <m:t>;</m:t>
                    </m:r>
                    <m:r>
                      <a:rPr lang="en-US" b="1" i="1" smtClean="0">
                        <a:latin typeface="Cambria Math"/>
                      </a:rPr>
                      <m:t>𝟑</m:t>
                    </m:r>
                    <m:r>
                      <a:rPr lang="en-US" b="1" i="1" smtClean="0">
                        <a:latin typeface="Cambria Math"/>
                      </a:rPr>
                      <m:t>)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7844" y="4265389"/>
                <a:ext cx="3452548" cy="538609"/>
              </a:xfrm>
              <a:prstGeom prst="rect">
                <a:avLst/>
              </a:prstGeom>
              <a:blipFill rotWithShape="1">
                <a:blip r:embed="rId10"/>
                <a:stretch>
                  <a:fillRect l="-3704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20645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  <p:bldP spid="19" grpId="0"/>
      <p:bldP spid="20" grpId="0"/>
      <p:bldP spid="2" grpId="0"/>
      <p:bldP spid="16" grpId="0"/>
      <p:bldP spid="17" grpId="0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699542"/>
                <a:ext cx="8217314" cy="995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Rombning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96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perimetri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40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Rombning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diagonallari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topilsin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699542"/>
                <a:ext cx="8217314" cy="995016"/>
              </a:xfrm>
              <a:prstGeom prst="rect">
                <a:avLst/>
              </a:prstGeom>
              <a:blipFill rotWithShape="1">
                <a:blip r:embed="rId3"/>
                <a:stretch>
                  <a:fillRect l="-1558" t="-5521" b="-17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Ромб 1"/>
          <p:cNvSpPr/>
          <p:nvPr/>
        </p:nvSpPr>
        <p:spPr>
          <a:xfrm>
            <a:off x="899592" y="1995686"/>
            <a:ext cx="1296144" cy="2448272"/>
          </a:xfrm>
          <a:prstGeom prst="diamon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2" idx="0"/>
            <a:endCxn id="2" idx="2"/>
          </p:cNvCxnSpPr>
          <p:nvPr/>
        </p:nvCxnSpPr>
        <p:spPr>
          <a:xfrm>
            <a:off x="1547664" y="1995686"/>
            <a:ext cx="0" cy="2448272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2" idx="1"/>
            <a:endCxn id="2" idx="3"/>
          </p:cNvCxnSpPr>
          <p:nvPr/>
        </p:nvCxnSpPr>
        <p:spPr>
          <a:xfrm>
            <a:off x="899592" y="3219822"/>
            <a:ext cx="1296144" cy="0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75717" y="2177157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717" y="2177157"/>
                <a:ext cx="49885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475656" y="2321173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2321173"/>
                <a:ext cx="482824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15616" y="2753221"/>
                <a:ext cx="4908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753221"/>
                <a:ext cx="49084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627784" y="1707654"/>
                <a:ext cx="506048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𝟗𝟔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𝟒𝟎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=?  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1707654"/>
                <a:ext cx="5060488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483768" y="2211710"/>
                <a:ext cx="55409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𝑷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 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2211710"/>
                <a:ext cx="554094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411760" y="2806501"/>
                <a:ext cx="6058710" cy="8601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𝒙𝒚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𝟗𝟔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𝒙𝒚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⟹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𝟏𝟗𝟐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2806501"/>
                <a:ext cx="6058710" cy="86017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750988" y="3905349"/>
                <a:ext cx="261789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988" y="3905349"/>
                <a:ext cx="2617896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771800" y="4409405"/>
                <a:ext cx="265534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𝟒𝟎𝟎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4409405"/>
                <a:ext cx="2655342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99865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  <p:bldP spid="16" grpId="0"/>
      <p:bldP spid="18" grpId="0"/>
      <p:bldP spid="19" grpId="0"/>
      <p:bldP spid="17" grpId="0"/>
      <p:bldP spid="20" grpId="0"/>
      <p:bldP spid="22" grpId="0"/>
      <p:bldP spid="23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Ромб 1"/>
          <p:cNvSpPr/>
          <p:nvPr/>
        </p:nvSpPr>
        <p:spPr>
          <a:xfrm>
            <a:off x="395536" y="1059582"/>
            <a:ext cx="1296144" cy="2448272"/>
          </a:xfrm>
          <a:prstGeom prst="diamon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2" idx="0"/>
            <a:endCxn id="2" idx="2"/>
          </p:cNvCxnSpPr>
          <p:nvPr/>
        </p:nvCxnSpPr>
        <p:spPr>
          <a:xfrm>
            <a:off x="1043608" y="1059582"/>
            <a:ext cx="0" cy="2448272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2" idx="1"/>
            <a:endCxn id="2" idx="3"/>
          </p:cNvCxnSpPr>
          <p:nvPr/>
        </p:nvCxnSpPr>
        <p:spPr>
          <a:xfrm>
            <a:off x="395536" y="2283718"/>
            <a:ext cx="1296144" cy="0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71661" y="1241053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661" y="1241053"/>
                <a:ext cx="49885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71600" y="1385069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385069"/>
                <a:ext cx="482824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11560" y="1817117"/>
                <a:ext cx="4908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817117"/>
                <a:ext cx="49084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411760" y="915566"/>
                <a:ext cx="2881109" cy="9941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𝟏𝟗𝟐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𝟒𝟎𝟎</m:t>
                              </m:r>
                            </m:e>
                          </m:eqAr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915566"/>
                <a:ext cx="2881109" cy="99411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966165" y="843558"/>
                <a:ext cx="8476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/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6165" y="843558"/>
                <a:ext cx="847604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99792" y="1949342"/>
                <a:ext cx="2881109" cy="9941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𝟑𝟖𝟒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𝟒𝟎𝟎</m:t>
                              </m:r>
                            </m:e>
                          </m:eqAr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1949342"/>
                <a:ext cx="2881109" cy="99411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339752" y="2171261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2171261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2356509" y="3003798"/>
            <a:ext cx="3168352" cy="0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330192" y="3075806"/>
                <a:ext cx="375840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𝟕𝟖𝟒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0192" y="3075806"/>
                <a:ext cx="3758400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244737" y="3614415"/>
                <a:ext cx="278666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𝟕𝟖𝟒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4737" y="3614415"/>
                <a:ext cx="2786660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>
            <a:off x="6156176" y="915566"/>
            <a:ext cx="0" cy="3528392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156176" y="1002228"/>
                <a:ext cx="2221826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𝟐𝟖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𝟏𝟗𝟐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1002228"/>
                <a:ext cx="2221826" cy="92563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379202" y="2082800"/>
                <a:ext cx="14203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9202" y="2082800"/>
                <a:ext cx="1420389" cy="98488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743206" y="4337397"/>
                <a:ext cx="436529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16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12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3206" y="4337397"/>
                <a:ext cx="4365298" cy="538609"/>
              </a:xfrm>
              <a:prstGeom prst="rect">
                <a:avLst/>
              </a:prstGeom>
              <a:blipFill rotWithShape="1">
                <a:blip r:embed="rId14"/>
                <a:stretch>
                  <a:fillRect l="-2933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35775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" grpId="0"/>
      <p:bldP spid="25" grpId="0"/>
      <p:bldP spid="9" grpId="0"/>
      <p:bldP spid="10" grpId="0"/>
      <p:bldP spid="14" grpId="0"/>
      <p:bldP spid="26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427734"/>
            <a:ext cx="43924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914653" y="843558"/>
            <a:ext cx="7771863" cy="1559769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/>
              <a:t>Darslikning</a:t>
            </a:r>
            <a:r>
              <a:rPr lang="en-US" sz="3200" b="1" dirty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76-</a:t>
            </a:r>
            <a:r>
              <a:rPr lang="en-US" sz="3200" b="1" dirty="0" smtClean="0"/>
              <a:t>betidagi  </a:t>
            </a:r>
            <a:r>
              <a:rPr lang="en-US" sz="3200" b="1" dirty="0" smtClean="0">
                <a:solidFill>
                  <a:srgbClr val="7030A0"/>
                </a:solidFill>
              </a:rPr>
              <a:t>170, 171, </a:t>
            </a:r>
          </a:p>
          <a:p>
            <a:r>
              <a:rPr lang="en-US" sz="3200" b="1" dirty="0" smtClean="0">
                <a:solidFill>
                  <a:srgbClr val="7030A0"/>
                </a:solidFill>
              </a:rPr>
              <a:t>172</a:t>
            </a:r>
            <a:r>
              <a:rPr lang="en-US" sz="3200" b="1" dirty="0" smtClean="0"/>
              <a:t>-mashqlarning </a:t>
            </a:r>
            <a:r>
              <a:rPr lang="en-US" sz="3200" b="1" dirty="0" err="1">
                <a:solidFill>
                  <a:srgbClr val="7030A0"/>
                </a:solidFill>
              </a:rPr>
              <a:t>juft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tartibdagi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/>
              <a:t>misollarni</a:t>
            </a:r>
            <a:r>
              <a:rPr lang="en-US" sz="3200" b="1" dirty="0"/>
              <a:t> </a:t>
            </a:r>
            <a:r>
              <a:rPr lang="en-US" sz="3200" b="1" dirty="0" err="1"/>
              <a:t>yechish</a:t>
            </a:r>
            <a:r>
              <a:rPr lang="en-US" sz="3200" b="1"/>
              <a:t>.</a:t>
            </a:r>
            <a:endParaRPr 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3528" y="843558"/>
                <a:ext cx="7083799" cy="13996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166.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)        </m:t>
                    </m:r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d>
                              <m:d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𝟐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1" i="1" smtClean="0">
                                    <a:latin typeface="Cambria Math"/>
                                  </a:rPr>
                                  <m:t>𝟏</m:t>
                                </m:r>
                              </m:e>
                            </m:d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7083799" cy="1399614"/>
              </a:xfrm>
              <a:prstGeom prst="rect">
                <a:avLst/>
              </a:prstGeom>
              <a:blipFill rotWithShape="1">
                <a:blip r:embed="rId3"/>
                <a:stretch>
                  <a:fillRect l="-1807" t="-4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54804" y="1707654"/>
                <a:ext cx="23975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804" y="1707654"/>
                <a:ext cx="2397516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5576" y="2527066"/>
                <a:ext cx="403225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)(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527066"/>
                <a:ext cx="4032258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23298" y="3319154"/>
                <a:ext cx="226318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298" y="3319154"/>
                <a:ext cx="2263184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716016" y="4371950"/>
                <a:ext cx="373076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4371950"/>
                <a:ext cx="3730765" cy="538609"/>
              </a:xfrm>
              <a:prstGeom prst="rect">
                <a:avLst/>
              </a:prstGeom>
              <a:blipFill rotWithShape="1">
                <a:blip r:embed="rId7"/>
                <a:stretch>
                  <a:fillRect l="-3595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5148064" y="2427734"/>
            <a:ext cx="0" cy="1877259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176239" y="2715766"/>
                <a:ext cx="13669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239" y="2715766"/>
                <a:ext cx="136691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176239" y="3147814"/>
                <a:ext cx="13669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239" y="3147814"/>
                <a:ext cx="136691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220072" y="2715766"/>
                <a:ext cx="137492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2715766"/>
                <a:ext cx="1374928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220072" y="3147814"/>
                <a:ext cx="16522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147814"/>
                <a:ext cx="165224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31136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9" grpId="0"/>
      <p:bldP spid="20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3528" y="843558"/>
                <a:ext cx="6929782" cy="15341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167.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)        </m:t>
                    </m:r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𝟓</m:t>
                            </m:r>
                          </m:e>
                          <m:e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𝒚</m:t>
                                </m:r>
                              </m:e>
                            </m:rad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929782" cy="1534138"/>
              </a:xfrm>
              <a:prstGeom prst="rect">
                <a:avLst/>
              </a:prstGeom>
              <a:blipFill rotWithShape="1">
                <a:blip r:embed="rId3"/>
                <a:stretch>
                  <a:fillRect l="-1847" t="-3968" r="-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206042" y="2283718"/>
                <a:ext cx="4380302" cy="59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</m:rad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</m:e>
                          </m:rad>
                        </m:e>
                      </m:d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</m:rad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</m:e>
                          </m:rad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042" y="2283718"/>
                <a:ext cx="4380302" cy="59606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195935" y="4371950"/>
                <a:ext cx="240040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𝟗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𝟒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935" y="4371950"/>
                <a:ext cx="2400401" cy="538609"/>
              </a:xfrm>
              <a:prstGeom prst="rect">
                <a:avLst/>
              </a:prstGeom>
              <a:blipFill rotWithShape="1">
                <a:blip r:embed="rId5"/>
                <a:stretch>
                  <a:fillRect l="-5330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авая фигурная скобка 22"/>
          <p:cNvSpPr/>
          <p:nvPr/>
        </p:nvSpPr>
        <p:spPr>
          <a:xfrm rot="5400000">
            <a:off x="3023828" y="2103699"/>
            <a:ext cx="360040" cy="1584176"/>
          </a:xfrm>
          <a:prstGeom prst="righ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929033" y="3003798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033" y="3003798"/>
                <a:ext cx="49083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авая фигурная скобка 24"/>
          <p:cNvSpPr/>
          <p:nvPr/>
        </p:nvSpPr>
        <p:spPr>
          <a:xfrm rot="5400000">
            <a:off x="4644008" y="2139703"/>
            <a:ext cx="360040" cy="1512168"/>
          </a:xfrm>
          <a:prstGeom prst="righ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644008" y="3003798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003798"/>
                <a:ext cx="49083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31876" y="3435846"/>
                <a:ext cx="3316484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eqAr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 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76" y="3435846"/>
                <a:ext cx="3316484" cy="108786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144242" y="3463012"/>
                <a:ext cx="2930866" cy="5522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4242" y="3463012"/>
                <a:ext cx="2930866" cy="5522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211107" y="3915523"/>
                <a:ext cx="244240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107" y="3915523"/>
                <a:ext cx="2442400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70227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2" grpId="0"/>
      <p:bldP spid="23" grpId="0" animBg="1"/>
      <p:bldP spid="24" grpId="0"/>
      <p:bldP spid="25" grpId="0" animBg="1"/>
      <p:bldP spid="26" grpId="0"/>
      <p:bldP spid="27" grpId="0"/>
      <p:bldP spid="2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1520" y="746759"/>
                <a:ext cx="6929782" cy="1440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169.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𝟏𝟑𝟑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746759"/>
                <a:ext cx="6929782" cy="1440394"/>
              </a:xfrm>
              <a:prstGeom prst="rect">
                <a:avLst/>
              </a:prstGeom>
              <a:blipFill rotWithShape="1">
                <a:blip r:embed="rId3"/>
                <a:stretch>
                  <a:fillRect l="-1847" t="-3797" r="-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427984" y="4227934"/>
                <a:ext cx="345344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𝟓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𝟓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4227934"/>
                <a:ext cx="3453446" cy="538609"/>
              </a:xfrm>
              <a:prstGeom prst="rect">
                <a:avLst/>
              </a:prstGeom>
              <a:blipFill rotWithShape="1">
                <a:blip r:embed="rId4"/>
                <a:stretch>
                  <a:fillRect l="-3704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27584" y="2211710"/>
                <a:ext cx="41695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211710"/>
                <a:ext cx="416953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316435" y="2750319"/>
                <a:ext cx="362144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𝟏𝟑𝟑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435" y="2750319"/>
                <a:ext cx="3621440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316435" y="3299059"/>
                <a:ext cx="313541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435" y="3299059"/>
                <a:ext cx="3135410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67544" y="3905349"/>
                <a:ext cx="13669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905349"/>
                <a:ext cx="136691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67544" y="4337397"/>
                <a:ext cx="13669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337397"/>
                <a:ext cx="136691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411760" y="3905349"/>
                <a:ext cx="137492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3905349"/>
                <a:ext cx="1374928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411760" y="4337397"/>
                <a:ext cx="137492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4337397"/>
                <a:ext cx="1374928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81459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6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843558"/>
            <a:ext cx="610423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Tenglamalar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771800" y="1924591"/>
                <a:ext cx="2479268" cy="1007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𝒙𝒚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1924591"/>
                <a:ext cx="2479268" cy="10071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06316" y="2827430"/>
                <a:ext cx="16351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316" y="2827430"/>
                <a:ext cx="163519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580112" y="1924591"/>
                <a:ext cx="2044662" cy="1007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𝒙𝒚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1924591"/>
                <a:ext cx="2044662" cy="10071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44845" y="1419622"/>
                <a:ext cx="2298963" cy="1517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𝟏𝟐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den>
                              </m:f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𝟖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45" y="1419622"/>
                <a:ext cx="2298963" cy="151714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9552" y="3358859"/>
                <a:ext cx="2221827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𝟏𝟐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358859"/>
                <a:ext cx="2221827" cy="92563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91880" y="3291830"/>
                <a:ext cx="279711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3291830"/>
                <a:ext cx="279711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491880" y="3761333"/>
                <a:ext cx="27971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3761333"/>
                <a:ext cx="2797112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139952" y="4409405"/>
                <a:ext cx="345344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𝟒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𝟖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𝟖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𝟒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4409405"/>
                <a:ext cx="3453446" cy="538609"/>
              </a:xfrm>
              <a:prstGeom prst="rect">
                <a:avLst/>
              </a:prstGeom>
              <a:blipFill rotWithShape="1">
                <a:blip r:embed="rId10"/>
                <a:stretch>
                  <a:fillRect l="-3704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46432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20" grpId="0"/>
      <p:bldP spid="13" grpId="0"/>
      <p:bldP spid="22" grpId="0"/>
      <p:bldP spid="14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6104235" cy="15369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sistemasini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6104235" cy="1536959"/>
              </a:xfrm>
              <a:prstGeom prst="rect">
                <a:avLst/>
              </a:prstGeom>
              <a:blipFill rotWithShape="1">
                <a:blip r:embed="rId3"/>
                <a:stretch>
                  <a:fillRect l="-2098" t="-3953" r="-9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468994" y="3651870"/>
                <a:ext cx="46151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994" y="3651870"/>
                <a:ext cx="4615174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619672" y="4337397"/>
                <a:ext cx="386028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337397"/>
                <a:ext cx="3860288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19672" y="2465189"/>
                <a:ext cx="5504199" cy="59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</a:rPr>
                            <m:t>𝒙𝒚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465189"/>
                <a:ext cx="5504199" cy="59606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авая фигурная скобка 22"/>
          <p:cNvSpPr/>
          <p:nvPr/>
        </p:nvSpPr>
        <p:spPr>
          <a:xfrm rot="5400000">
            <a:off x="2246754" y="2406744"/>
            <a:ext cx="360040" cy="1410132"/>
          </a:xfrm>
          <a:prstGeom prst="righ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195736" y="3147814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3147814"/>
                <a:ext cx="49083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авая фигурная скобка 24"/>
          <p:cNvSpPr/>
          <p:nvPr/>
        </p:nvSpPr>
        <p:spPr>
          <a:xfrm rot="5400000">
            <a:off x="4449290" y="1656952"/>
            <a:ext cx="360040" cy="2909716"/>
          </a:xfrm>
          <a:prstGeom prst="rightBrac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427984" y="3185269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3185269"/>
                <a:ext cx="49083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75159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2" grpId="0"/>
      <p:bldP spid="2" grpId="0"/>
      <p:bldP spid="23" grpId="0" animBg="1"/>
      <p:bldP spid="24" grpId="0"/>
      <p:bldP spid="25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115616" y="843558"/>
                <a:ext cx="386028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843558"/>
                <a:ext cx="3860288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15616" y="1544191"/>
                <a:ext cx="661956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𝟏𝟐𝟓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𝟏𝟓𝟎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𝟔𝟎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1544191"/>
                <a:ext cx="6619569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15616" y="2105149"/>
                <a:ext cx="404271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𝟔𝟎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𝟏𝟓𝟎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105149"/>
                <a:ext cx="4042710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15616" y="2599074"/>
                <a:ext cx="315143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599074"/>
                <a:ext cx="3151439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91791" y="3106415"/>
                <a:ext cx="2805127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791" y="3106415"/>
                <a:ext cx="2805127" cy="92788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424201" y="881013"/>
                <a:ext cx="20778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4201" y="881013"/>
                <a:ext cx="207781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187624" y="3977357"/>
                <a:ext cx="27890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3977357"/>
                <a:ext cx="278909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499992" y="4011910"/>
                <a:ext cx="38152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latin typeface="Cambria Math"/>
                          </a:rPr>
                          <m:t>,</m:t>
                        </m:r>
                        <m:r>
                          <a:rPr lang="en-US" b="1" i="1" smtClean="0">
                            <a:latin typeface="Cambria Math"/>
                          </a:rPr>
                          <m:t>𝟓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4011910"/>
                <a:ext cx="3815212" cy="538609"/>
              </a:xfrm>
              <a:prstGeom prst="rect">
                <a:avLst/>
              </a:prstGeom>
              <a:blipFill rotWithShape="1">
                <a:blip r:embed="rId10"/>
                <a:stretch>
                  <a:fillRect l="-3355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7633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5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843558"/>
            <a:ext cx="610423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Tenglamalar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51520" y="3003798"/>
                <a:ext cx="5272021" cy="9399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003798"/>
                <a:ext cx="5272021" cy="93993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5536" y="1275606"/>
                <a:ext cx="2681119" cy="18687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𝟓</m:t>
                              </m:r>
                            </m:e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𝒙</m:t>
                                      </m:r>
                                    </m:num>
                                    <m:den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𝒚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𝒚</m:t>
                                      </m:r>
                                    </m:num>
                                    <m:den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𝒙</m:t>
                                      </m:r>
                                    </m:den>
                                  </m:f>
                                </m:e>
                              </m:rad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𝟔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275606"/>
                <a:ext cx="2681119" cy="186871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79912" y="1491630"/>
                <a:ext cx="3525772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,  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1491630"/>
                <a:ext cx="3525772" cy="14108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3945238"/>
                <a:ext cx="3071803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0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945238"/>
                <a:ext cx="3071803" cy="9307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28836" y="3723878"/>
                <a:ext cx="3339440" cy="14108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⟹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836" y="3723878"/>
                <a:ext cx="3339440" cy="14108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06563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02705" y="1169045"/>
                <a:ext cx="3069495" cy="1007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2705" y="1169045"/>
                <a:ext cx="3069495" cy="10071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87908" y="1422524"/>
                <a:ext cx="18549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908" y="1422524"/>
                <a:ext cx="185499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87908" y="2214612"/>
                <a:ext cx="2085827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𝟗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908" y="2214612"/>
                <a:ext cx="2085827" cy="92788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34753" y="2502644"/>
                <a:ext cx="119757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4753" y="2502644"/>
                <a:ext cx="119757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187908" y="3401293"/>
                <a:ext cx="39338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908" y="3401293"/>
                <a:ext cx="393389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499992" y="4011910"/>
                <a:ext cx="240040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𝟗</m:t>
                        </m:r>
                        <m:r>
                          <a:rPr lang="en-US" b="1" i="1" smtClean="0"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latin typeface="Cambria Math"/>
                          </a:rPr>
                          <m:t>𝟓</m:t>
                        </m: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4011910"/>
                <a:ext cx="2400401" cy="538609"/>
              </a:xfrm>
              <a:prstGeom prst="rect">
                <a:avLst/>
              </a:prstGeom>
              <a:blipFill rotWithShape="1">
                <a:blip r:embed="rId8"/>
                <a:stretch>
                  <a:fillRect l="-533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27592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e7f3f32edb6d7879aabe051a83643fb3f1f04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10954</TotalTime>
  <Words>1686</Words>
  <Application>Microsoft Office PowerPoint</Application>
  <PresentationFormat>Экран (16:9)</PresentationFormat>
  <Paragraphs>193</Paragraphs>
  <Slides>19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1009</cp:revision>
  <dcterms:created xsi:type="dcterms:W3CDTF">2020-04-09T07:32:19Z</dcterms:created>
  <dcterms:modified xsi:type="dcterms:W3CDTF">2021-03-04T04:04:57Z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