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5"/>
  </p:notesMasterIdLst>
  <p:sldIdLst>
    <p:sldId id="1356" r:id="rId11"/>
    <p:sldId id="1402" r:id="rId12"/>
    <p:sldId id="1481" r:id="rId13"/>
    <p:sldId id="1482" r:id="rId14"/>
    <p:sldId id="262" r:id="rId15"/>
    <p:sldId id="1483" r:id="rId16"/>
    <p:sldId id="1484" r:id="rId17"/>
    <p:sldId id="1485" r:id="rId18"/>
    <p:sldId id="1486" r:id="rId19"/>
    <p:sldId id="1487" r:id="rId20"/>
    <p:sldId id="1414" r:id="rId21"/>
    <p:sldId id="1466" r:id="rId22"/>
    <p:sldId id="1467" r:id="rId23"/>
    <p:sldId id="1474" r:id="rId24"/>
    <p:sldId id="1480" r:id="rId25"/>
    <p:sldId id="1473" r:id="rId26"/>
    <p:sldId id="1478" r:id="rId27"/>
    <p:sldId id="1469" r:id="rId28"/>
    <p:sldId id="1470" r:id="rId29"/>
    <p:sldId id="1425" r:id="rId30"/>
    <p:sldId id="1488" r:id="rId31"/>
    <p:sldId id="1456" r:id="rId32"/>
    <p:sldId id="1476" r:id="rId33"/>
    <p:sldId id="1429" r:id="rId34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81"/>
            <p14:sldId id="1482"/>
            <p14:sldId id="262"/>
            <p14:sldId id="1483"/>
            <p14:sldId id="1484"/>
            <p14:sldId id="1485"/>
            <p14:sldId id="1486"/>
            <p14:sldId id="1487"/>
            <p14:sldId id="1414"/>
            <p14:sldId id="1466"/>
            <p14:sldId id="1467"/>
            <p14:sldId id="1474"/>
            <p14:sldId id="1480"/>
            <p14:sldId id="1473"/>
            <p14:sldId id="1478"/>
            <p14:sldId id="1469"/>
            <p14:sldId id="1470"/>
            <p14:sldId id="1425"/>
            <p14:sldId id="1488"/>
            <p14:sldId id="1456"/>
            <p14:sldId id="1476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76C4"/>
    <a:srgbClr val="000000"/>
    <a:srgbClr val="DDDDDD"/>
    <a:srgbClr val="B2B2B2"/>
    <a:srgbClr val="FFFFFF"/>
    <a:srgbClr val="808080"/>
    <a:srgbClr val="5F5F5F"/>
    <a:srgbClr val="C0C0C0"/>
    <a:srgbClr val="7F7F7F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5491" autoAdjust="0"/>
  </p:normalViewPr>
  <p:slideViewPr>
    <p:cSldViewPr snapToObjects="1">
      <p:cViewPr varScale="1">
        <p:scale>
          <a:sx n="157" d="100"/>
          <a:sy n="157" d="100"/>
        </p:scale>
        <p:origin x="91" y="139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7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7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9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54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Relationship Id="rId20" Type="http://schemas.openxmlformats.org/officeDocument/2006/relationships/slideLayout" Target="../slideLayouts/slideLayout550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10" Type="http://schemas.openxmlformats.org/officeDocument/2006/relationships/slideLayout" Target="../slideLayouts/slideLayout540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9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9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Relationship Id="rId20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9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Relationship Id="rId20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9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3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Relationship Id="rId20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9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Relationship Id="rId20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4000" t="67000" r="30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99505" y="1060828"/>
            <a:ext cx="5029968" cy="1075914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Aft>
                <a:spcPts val="600"/>
              </a:spcAft>
            </a:pPr>
            <a:r>
              <a:rPr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uz-Cyrl-UZ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87"/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Sitoplazma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membranasiz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membranali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organoidlari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endoplazmatik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ribosomalar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golji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majmuasi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17091" y="1220048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22433" y="2183366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64205" y="541152"/>
            <a:ext cx="268845" cy="211606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98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298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7" name="Рисунок 6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r="3055"/>
          <a:stretch>
            <a:fillRect/>
          </a:stretch>
        </p:blipFill>
        <p:spPr>
          <a:xfrm>
            <a:off x="4736822" y="2096800"/>
            <a:ext cx="930844" cy="953060"/>
          </a:xfrm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5"/>
          <a:stretch/>
        </p:blipFill>
        <p:spPr>
          <a:xfrm>
            <a:off x="156632" y="1524748"/>
            <a:ext cx="2646293" cy="14620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996" y="952771"/>
            <a:ext cx="1921400" cy="20780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4359" y="53131"/>
            <a:ext cx="1709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Sitoplazma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53545" y="623678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Membranasiz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organoidlar</a:t>
            </a:r>
            <a:endParaRPr lang="ru-RU" sz="1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47478" y="1046534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Ribosoma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5624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2" y="827956"/>
            <a:ext cx="2556283" cy="18239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3423" y="69317"/>
            <a:ext cx="5242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Endoplazmatik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to’r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18" y="2570324"/>
            <a:ext cx="518356" cy="5183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64865" y="728421"/>
            <a:ext cx="2779156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600"/>
              </a:spcAft>
            </a:pP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Endoplazmatik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sitoplazmasini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qamrab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Endoplazmatik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chegaralangan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vakuolalar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kanalchalar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21" y="577581"/>
            <a:ext cx="2472217" cy="24722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7477" y="69317"/>
            <a:ext cx="464451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Silliq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endoplazmatik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421" y="767399"/>
            <a:ext cx="282631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600"/>
              </a:spcAft>
            </a:pP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Silliq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endoplazmatik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membranalarida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etuvchi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uglevodlarni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qilishdir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18" y="2570324"/>
            <a:ext cx="518356" cy="51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7437" y="69317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Silliq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endoplazmatik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18" y="2570324"/>
            <a:ext cx="518356" cy="5183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3" y="675148"/>
            <a:ext cx="2021517" cy="13188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43" y="675148"/>
            <a:ext cx="2251540" cy="11165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06" y="1620044"/>
            <a:ext cx="1519688" cy="12664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44469" y="1836068"/>
            <a:ext cx="10308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sintezi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9485" y="1724528"/>
            <a:ext cx="14109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likogen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sintezi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86398" y="2863445"/>
            <a:ext cx="1444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urug‘lari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0458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" y="606732"/>
            <a:ext cx="2467354" cy="24673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441" y="38837"/>
            <a:ext cx="5148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Donador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endoplazmatik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9705" y="683940"/>
            <a:ext cx="2874351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600"/>
              </a:spcAft>
            </a:pP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Donador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endoplazmatik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ribosomalar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donador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Donador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endoplazmatik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ribosomalar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hamkorlikda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914788" y="69317"/>
            <a:ext cx="4028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Donador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endoplazmatik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200" y="638220"/>
            <a:ext cx="31452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600"/>
              </a:spcAft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Donador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endoplazmatik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sintezlanadigan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endoplazmatik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aylanma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kanallari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tashiladi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200" y="623911"/>
            <a:ext cx="2467354" cy="24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0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2725" y="69317"/>
            <a:ext cx="233712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Ribosomalar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425" y="751317"/>
            <a:ext cx="335276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600"/>
              </a:spcAft>
            </a:pP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Ribosomalar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endoplazmatik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birikkan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266700" algn="just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Ribosomalar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15,0-35,0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 (1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 = 10-9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bo‘lakchalardan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tanachalardan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85" y="594253"/>
            <a:ext cx="2065178" cy="246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5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7717" y="791952"/>
            <a:ext cx="28440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Ribosomalarning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sintezlashdir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ribosoma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o‘nlab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ribosomalar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poliribosomalar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22725" y="69317"/>
            <a:ext cx="1915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Ribosomalar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9" y="1079984"/>
            <a:ext cx="2505479" cy="125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2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47577" y="64274"/>
            <a:ext cx="2206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Golji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majmuasi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425" y="794195"/>
            <a:ext cx="301745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600"/>
              </a:spcAft>
            </a:pP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topilgan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266700" algn="just">
              <a:spcAft>
                <a:spcPts val="600"/>
              </a:spcAft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hujayra-larida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o‘roqsimon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tayoqchasimon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tanacha-lardan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6879" y="911012"/>
            <a:ext cx="2422198" cy="1938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438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577" y="64274"/>
            <a:ext cx="2206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Golji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majmuasi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7602" y="719944"/>
            <a:ext cx="3281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mikroskopda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tekshirilganda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golji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majmuasi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chegaralangan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to‘p-to‘p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(5–10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yassilangan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bo‘shliqlar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vakuolalar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pufakchalardan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tuzilganligi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membranalari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silliq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56" y="575928"/>
            <a:ext cx="2264323" cy="24119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245">
            <a:off x="1199799" y="1258660"/>
            <a:ext cx="650307" cy="37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8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50023"/>
            <a:ext cx="5544616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Dars</a:t>
            </a:r>
            <a:r>
              <a:rPr lang="en-US" sz="2800" dirty="0" smtClean="0"/>
              <a:t> </a:t>
            </a:r>
            <a:r>
              <a:rPr lang="en-US" sz="2800" dirty="0" err="1" smtClean="0"/>
              <a:t>rejasi</a:t>
            </a:r>
            <a:endParaRPr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417" y="1185684"/>
            <a:ext cx="2844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-47" dirty="0" err="1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</a:t>
            </a:r>
            <a:r>
              <a:rPr lang="en-US" sz="2800" b="1" kern="0" spc="-47" dirty="0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en-US" sz="2800" b="1" kern="0" spc="-47" dirty="0" err="1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darsimizda</a:t>
            </a:r>
            <a:r>
              <a:rPr kumimoji="0" lang="en-US" sz="2800" b="1" i="0" u="none" strike="noStrike" kern="0" spc="-47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800" b="1" i="0" u="none" strike="noStrike" kern="0" spc="-47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06313" y="715305"/>
            <a:ext cx="1545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en-US" sz="1300" b="1" kern="0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Sitoplazma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951733" y="77994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3008883" y="654781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3008883" y="1321037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15271" y="2017702"/>
            <a:ext cx="12972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kumimoji="0" lang="en-US" sz="1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Ribosomalar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13"/>
          <p:cNvSpPr/>
          <p:nvPr/>
        </p:nvSpPr>
        <p:spPr>
          <a:xfrm>
            <a:off x="3005423" y="1945411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rgbClr val="FFFFFF"/>
                </a:solidFill>
                <a:latin typeface="Open Sans Light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2880" y="1394122"/>
            <a:ext cx="16890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kumimoji="0" lang="en-US" sz="1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Endoplazmatik</a:t>
            </a:r>
            <a:r>
              <a:rPr kumimoji="0" lang="en-US" sz="13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3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to’r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3"/>
          <p:cNvSpPr/>
          <p:nvPr/>
        </p:nvSpPr>
        <p:spPr>
          <a:xfrm>
            <a:off x="3008883" y="259967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FFFFFF"/>
                </a:solidFill>
                <a:latin typeface="Open Sans Light"/>
              </a:rPr>
              <a:t>4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5271" y="2669568"/>
            <a:ext cx="15132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Golji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majmuasi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3" grpId="0"/>
          <p:bldP spid="9" grpId="0" animBg="1"/>
          <p:bldP spid="11" grpId="0"/>
          <p:bldP spid="12" grpId="0" animBg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3" grpId="0"/>
          <p:bldP spid="9" grpId="0" animBg="1"/>
          <p:bldP spid="11" grpId="0"/>
          <p:bldP spid="12" grpId="0" animBg="1"/>
          <p:bldP spid="14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45" y="2299597"/>
            <a:ext cx="809825" cy="809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208" y="4332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92832" y="506097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36599" y="821235"/>
            <a:ext cx="5915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organoidlar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membaranali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organoidlarga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23133" y="1673536"/>
            <a:ext cx="3456792" cy="1384995"/>
          </a:xfrm>
          <a:prstGeom prst="rect">
            <a:avLst/>
          </a:prstGeom>
          <a:pattFill prst="pct90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Endoplazmatik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Mitoxondriya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Lizosoma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Plastidalar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Golji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majmuasi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7424" y="1217307"/>
            <a:ext cx="1007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97727" y="548108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208" y="7380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53983" y="1388831"/>
            <a:ext cx="2255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lipidlarni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sintezlash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34845" y="1704078"/>
            <a:ext cx="2492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Lipid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uglevodlarni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sintezlash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34845" y="1981077"/>
            <a:ext cx="25282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uglevodlarni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sintezlash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34845" y="2258076"/>
            <a:ext cx="2954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nuklein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kislotalarni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sintezlash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2379" y="921450"/>
            <a:ext cx="56470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Silliq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endoplazmatik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vazifani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12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3" grpId="0"/>
      <p:bldP spid="3" grpId="1"/>
      <p:bldP spid="9" grpId="0"/>
      <p:bldP spid="12" grpId="0"/>
      <p:bldP spid="12" grpId="1"/>
      <p:bldP spid="13" grpId="0"/>
      <p:bldP spid="13" grpId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97727" y="548108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208" y="5094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53983" y="1419311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16,0 – 35,0 nm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34845" y="1704078"/>
            <a:ext cx="14414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30,0 – 50,0 nm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34845" y="1981077"/>
            <a:ext cx="14061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15,0 – 35,0 nm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34845" y="2258076"/>
            <a:ext cx="14061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15,0 – 50,0 nm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3421" y="886412"/>
            <a:ext cx="5508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Ribosomalarning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o‘lchami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javobda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9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3" grpId="0"/>
      <p:bldP spid="3" grpId="1"/>
      <p:bldP spid="9" grpId="0"/>
      <p:bldP spid="9" grpId="1"/>
      <p:bldP spid="12" grpId="0"/>
      <p:bldP spid="13" grpId="0"/>
      <p:bldP spid="13" grpId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192" y="496110"/>
            <a:ext cx="5647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rasmlardan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golji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majmuasini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208" y="4332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7" y="1001992"/>
            <a:ext cx="1834916" cy="18349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29" y="1001992"/>
            <a:ext cx="1834916" cy="18349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21" y="1217503"/>
            <a:ext cx="2109136" cy="16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3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3164E-6 1.54336E-6 L -5.93164E-6 1.54336E-6 C -0.00359 0.00343 -0.00662 0.00637 -0.01021 0.00882 C -0.01269 0.01029 -0.01599 0.01078 -0.01847 0.01176 C -0.03253 0.01127 -0.04659 0.01176 -0.06092 0.01029 C -0.06202 0.01029 -0.06285 0.00784 -0.06395 0.00735 C -0.07388 0.00294 -0.07085 0.00637 -0.07691 0.00294 C -0.07856 0.00245 -0.07994 0.00098 -0.08159 1.54336E-6 L -0.08408 -0.00098 C -0.09097 -0.00931 -0.07994 0.00343 -0.09124 -0.00833 C -0.0929 -0.0098 -0.09455 -0.01225 -0.0962 -0.01421 C -0.09703 -0.01519 -0.09786 -0.01568 -0.09841 -0.01666 C -0.09979 -0.01911 -0.10089 -0.02205 -0.10254 -0.02401 C -0.1053 -0.02744 -0.10557 -0.02695 -0.10806 -0.03234 C -0.10916 -0.03429 -0.11191 -0.04311 -0.11219 -0.04409 C -0.11274 -0.04605 -0.11384 -0.04801 -0.11467 -0.04948 C -0.11495 -0.05585 -0.11577 -0.06222 -0.11605 -0.0681 C -0.11632 -0.07202 -0.11688 -0.07594 -0.11688 -0.07986 C -0.11688 -0.09211 -0.11936 -0.11122 -0.11467 -0.12396 C -0.11357 -0.1269 -0.11219 -0.12739 -0.11054 -0.12935 C -0.10999 -0.13033 -0.10943 -0.1318 -0.10888 -0.13229 C -0.1064 -0.13572 -0.10309 -0.1367 -0.10006 -0.13817 C -0.09868 -0.13964 -0.09731 -0.14111 -0.0962 -0.14258 C -0.09455 -0.14405 -0.09317 -0.14698 -0.09124 -0.14796 C -0.08986 -0.14894 -0.08876 -0.14992 -0.08738 -0.1509 C -0.08628 -0.15139 -0.08518 -0.15188 -0.08408 -0.15237 C -0.08325 -0.15286 -0.08242 -0.15335 -0.08159 -0.15384 C -0.08049 -0.15433 -0.07939 -0.15482 -0.07856 -0.15531 C -0.07691 -0.15629 -0.07526 -0.15727 -0.0736 -0.15825 C -0.0714 -0.15923 -0.06947 -0.15972 -0.06726 -0.16119 C -0.06285 -0.16315 -0.05899 -0.16756 -0.05431 -0.16805 C -0.04824 -0.16903 -0.04218 -0.16903 -0.03612 -0.16952 C -0.02619 -0.1754 -0.03281 -0.17197 -0.00965 -0.16952 C -0.00855 -0.16952 -0.00745 -0.16854 -0.00635 -0.16805 C -0.00524 -0.16756 -0.00414 -0.16609 -0.00304 -0.16511 C -0.00221 -0.16462 -0.00166 -0.16315 -0.00083 -0.16217 C 0.00165 -0.1607 0.00413 -0.15972 0.00661 -0.15825 L 0.00881 -0.15678 C 0.01129 -0.15237 0.01074 -0.15286 0.0146 -0.14796 C 0.01543 -0.14698 0.01598 -0.146 0.01681 -0.14503 C 0.01763 -0.14454 0.01846 -0.14454 0.01929 -0.14405 C 0.02122 -0.14209 0.02673 -0.13621 0.02893 -0.13229 C 0.03169 -0.12788 0.03197 -0.12739 0.0339 -0.12249 C 0.035 -0.11857 0.03775 -0.11122 0.03775 -0.11122 C 0.03941 -0.09897 0.03748 -0.11073 0.04024 -0.10093 C 0.04189 -0.09456 0.04189 -0.09358 0.04272 -0.08672 C 0.04244 -0.07692 0.04244 -0.06663 0.04189 -0.05683 C 0.04161 -0.05438 0.04051 -0.05242 0.04024 -0.04948 C 0.03941 -0.04213 0.03913 -0.03429 0.03858 -0.02695 C 0.03831 -0.01225 0.03858 0.00294 0.03775 0.01715 C 0.03748 0.02009 0.0361 0.02205 0.03527 0.0245 C 0.03169 0.03479 0.03638 0.02156 0.02893 0.03577 C 0.01681 0.05978 0.03527 0.02891 0.02177 0.05292 C 0.02094 0.05439 0.02011 0.05488 0.01929 0.05586 C 0.01708 0.05929 0.01515 0.06272 0.01295 0.06566 C 0.01212 0.06664 0.01129 0.06664 0.01047 0.06713 C 0.00964 0.06811 0.00909 0.06958 0.00799 0.07007 C 0.00385 0.0735 0.0022 0.0735 -0.00221 0.07448 C -0.00387 0.07546 -0.00552 0.07595 -0.00717 0.07741 C -0.00828 0.0779 -0.0091 0.07937 -0.01021 0.08035 C -0.01131 0.08084 -0.01241 0.08084 -0.01351 0.08133 C -0.01544 0.0828 -0.01737 0.08427 -0.01903 0.08574 C -0.02013 0.08672 -0.02123 0.08819 -0.02233 0.08868 C -0.02564 0.08966 -0.02866 0.08917 -0.03198 0.09015 C -0.03694 0.09113 -0.04218 0.09309 -0.04714 0.09456 C -0.0499 0.09505 -0.05265 0.09554 -0.05513 0.09603 C -0.05734 0.09603 -0.05954 0.09701 -0.06175 0.0975 C -0.07085 0.09652 -0.07884 0.09799 -0.08738 0.09456 C -0.08931 0.09358 -0.09207 0.09113 -0.09372 0.09015 C -0.0962 0.08868 -0.10089 0.08574 -0.10089 0.08574 C -0.10365 0.08084 -0.10144 0.08427 -0.1064 0.07888 C -0.10999 0.07497 -0.1075 0.07644 -0.11136 0.07448 C -0.11274 0.07203 -0.11384 0.06909 -0.11522 0.06713 C -0.12763 0.05194 -0.12322 0.0588 -0.129 0.049 C -0.13038 0.04067 -0.129 0.04655 -0.13286 0.03577 C -0.13727 0.02352 -0.13369 0.03381 -0.137 0.02303 C -0.13782 0.02058 -0.13865 0.01862 -0.13948 0.01617 C -0.1403 0.01274 -0.14113 0.00931 -0.14168 0.00588 C -0.14499 -0.00931 -0.14223 -0.00343 -0.14582 -0.0098 C -0.14857 -0.02499 -0.14692 -0.01323 -0.1483 -0.03674 C -0.1483 -0.04017 -0.14885 -0.0436 -0.14913 -0.04703 C -0.1494 -0.05144 -0.14968 -0.05634 -0.14968 -0.06124 C -0.14968 -0.10338 -0.14968 -0.146 -0.14913 -0.18814 C -0.14885 -0.19206 -0.1483 -0.19598 -0.14747 -0.19941 C -0.14664 -0.20284 -0.14499 -0.2048 -0.14416 -0.20823 C -0.14361 -0.21019 -0.14334 -0.21313 -0.14251 -0.21509 C -0.14168 -0.21754 -0.14058 -0.21901 -0.13948 -0.22097 L -0.13617 -0.22636 C -0.13507 -0.22832 -0.13424 -0.23126 -0.13286 -0.23224 C -0.13204 -0.23322 -0.13093 -0.2342 -0.12983 -0.23518 C -0.12294 -0.24253 -0.12735 -0.23959 -0.12184 -0.24204 L -0.07057 -0.24106 C -0.06754 -0.24057 -0.06671 -0.23861 -0.06395 -0.23665 C -0.06313 -0.23567 -0.06202 -0.23567 -0.06092 -0.23518 C -0.0521 -0.23224 -0.05982 -0.23518 -0.0521 -0.23224 C -0.051 -0.23175 -0.0499 -0.23126 -0.04879 -0.23077 C -0.04604 -0.23028 -0.04356 -0.22979 -0.0408 -0.2293 C -0.0386 -0.22881 -0.03639 -0.22832 -0.03446 -0.22783 C -0.03336 -0.22685 -0.03226 -0.22636 -0.03115 -0.22538 C -0.03033 -0.2244 -0.0295 -0.22293 -0.02866 -0.22244 C -0.02674 -0.22048 -0.02454 -0.21901 -0.02233 -0.21656 C -0.02096 -0.21509 -0.01958 -0.21362 -0.01847 -0.21215 C -0.01737 -0.21117 -0.01599 -0.21068 -0.01517 -0.2097 C -0.01434 -0.20823 -0.01351 -0.20627 -0.01269 -0.20529 C -0.01186 -0.20431 -0.01103 -0.20333 -0.01021 -0.20235 C -0.00965 -0.20137 -0.00938 -0.20039 -0.00883 -0.19941 C -0.008 -0.19843 -0.00717 -0.19794 -0.00635 -0.19647 C -0.00111 -0.18814 -0.00166 -0.18961 0.00082 -0.18226 C 0.00247 -0.1705 0.00054 -0.18226 0.0033 -0.17246 C 0.00358 -0.17099 0.00385 -0.16952 0.00413 -0.16805 C 0.00468 -0.16609 0.00523 -0.16413 0.00578 -0.16217 C 0.00633 -0.16021 0.00688 -0.15776 0.00743 -0.15531 C 0.00826 -0.1509 0.00854 -0.14649 0.00964 -0.14258 C 0.01129 -0.1367 0.0124 -0.13278 0.01377 -0.1269 C 0.01405 -0.12494 0.01433 -0.12298 0.0146 -0.12102 C 0.01433 -0.09162 0.01433 -0.06222 0.01377 -0.03234 C 0.01377 -0.03136 0.01322 -0.02009 0.01212 -0.01666 C 0.01185 -0.01568 0.01102 -0.01519 0.01047 -0.01421 C 0.01047 -0.01372 0.00936 -0.0049 0.00881 -0.00392 C 0.00826 -0.00294 0.00716 -0.00245 0.00661 -0.00098 C 0.00578 -0.00049 0.00551 0.00049 0.00495 0.00147 C 0.00468 0.00294 0.0044 0.00441 0.00413 0.00588 C 0.00302 0.01274 0.00082 0.00098 -5.93164E-6 1.54336E-6 Z " pathEditMode="relative" ptsTypes="AAAAAAAAAAAAAAAAAAAAAAAAAAAAAAAAAAAAAAAAAAAAAAAAAAAAAAAAAAAAAAAAAAAAAAAAAAA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781" y="75270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9" y="791038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12 - §.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9879" y="2196108"/>
            <a:ext cx="5296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Endoplazmatik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golji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majmuasini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879" y="1476028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545975" y="774437"/>
            <a:ext cx="4611666" cy="2202446"/>
            <a:chOff x="545975" y="774437"/>
            <a:chExt cx="4611666" cy="2202446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647477" y="774437"/>
              <a:ext cx="4510164" cy="2202446"/>
              <a:chOff x="1295549" y="677738"/>
              <a:chExt cx="3508174" cy="2202446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2607479" y="683940"/>
                <a:ext cx="2196244" cy="2196244"/>
              </a:xfrm>
              <a:prstGeom prst="ellipse">
                <a:avLst/>
              </a:prstGeom>
              <a:solidFill>
                <a:srgbClr val="92D050"/>
              </a:solidFill>
              <a:ln w="22225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1295549" y="677738"/>
                <a:ext cx="2196244" cy="2196244"/>
              </a:xfrm>
              <a:prstGeom prst="ellipse">
                <a:avLst/>
              </a:prstGeom>
              <a:solidFill>
                <a:srgbClr val="FFFF00"/>
              </a:solidFill>
              <a:ln w="22225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2403795" y="894340"/>
                <a:ext cx="1296144" cy="1776355"/>
              </a:xfrm>
              <a:custGeom>
                <a:avLst/>
                <a:gdLst>
                  <a:gd name="connsiteX0" fmla="*/ 442157 w 884314"/>
                  <a:gd name="connsiteY0" fmla="*/ 0 h 1758354"/>
                  <a:gd name="connsiteX1" fmla="*/ 484700 w 884314"/>
                  <a:gd name="connsiteY1" fmla="*/ 31813 h 1758354"/>
                  <a:gd name="connsiteX2" fmla="*/ 884314 w 884314"/>
                  <a:gd name="connsiteY2" fmla="*/ 879177 h 1758354"/>
                  <a:gd name="connsiteX3" fmla="*/ 484700 w 884314"/>
                  <a:gd name="connsiteY3" fmla="*/ 1726541 h 1758354"/>
                  <a:gd name="connsiteX4" fmla="*/ 442157 w 884314"/>
                  <a:gd name="connsiteY4" fmla="*/ 1758354 h 1758354"/>
                  <a:gd name="connsiteX5" fmla="*/ 399615 w 884314"/>
                  <a:gd name="connsiteY5" fmla="*/ 1726541 h 1758354"/>
                  <a:gd name="connsiteX6" fmla="*/ 0 w 884314"/>
                  <a:gd name="connsiteY6" fmla="*/ 879177 h 1758354"/>
                  <a:gd name="connsiteX7" fmla="*/ 399615 w 884314"/>
                  <a:gd name="connsiteY7" fmla="*/ 31813 h 1758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4314" h="1758354">
                    <a:moveTo>
                      <a:pt x="442157" y="0"/>
                    </a:moveTo>
                    <a:lnTo>
                      <a:pt x="484700" y="31813"/>
                    </a:lnTo>
                    <a:cubicBezTo>
                      <a:pt x="728754" y="233225"/>
                      <a:pt x="884314" y="538034"/>
                      <a:pt x="884314" y="879177"/>
                    </a:cubicBezTo>
                    <a:cubicBezTo>
                      <a:pt x="884314" y="1220320"/>
                      <a:pt x="728754" y="1525130"/>
                      <a:pt x="484700" y="1726541"/>
                    </a:cubicBezTo>
                    <a:lnTo>
                      <a:pt x="442157" y="1758354"/>
                    </a:lnTo>
                    <a:lnTo>
                      <a:pt x="399615" y="1726541"/>
                    </a:lnTo>
                    <a:cubicBezTo>
                      <a:pt x="155560" y="1525130"/>
                      <a:pt x="0" y="1220320"/>
                      <a:pt x="0" y="879177"/>
                    </a:cubicBezTo>
                    <a:cubicBezTo>
                      <a:pt x="0" y="538034"/>
                      <a:pt x="155560" y="233225"/>
                      <a:pt x="399615" y="31813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22225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1259545" y="824602"/>
              <a:ext cx="128868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ctr">
                <a:buFont typeface="Wingdings" panose="05000000000000000000" pitchFamily="2" charset="2"/>
                <a:buChar char="ü"/>
              </a:pPr>
              <a:r>
                <a:rPr lang="en-US" sz="105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Qobig‘i</a:t>
              </a:r>
              <a:endPara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05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105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upqa</a:t>
              </a:r>
              <a:r>
                <a:rPr lang="en-US" sz="105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5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105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5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elastik</a:t>
              </a:r>
              <a:endPara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45975" y="1544801"/>
              <a:ext cx="1745155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ctr">
                <a:buFont typeface="Wingdings" panose="05000000000000000000" pitchFamily="2" charset="2"/>
                <a:buChar char="ü"/>
              </a:pPr>
              <a:r>
                <a:rPr lang="en-US" sz="105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Qobig‘i</a:t>
              </a:r>
              <a:r>
                <a:rPr lang="en-US" sz="105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5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tayanch</a:t>
              </a:r>
              <a:r>
                <a:rPr lang="en-US" sz="105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5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vazifasini</a:t>
              </a:r>
              <a:r>
                <a:rPr lang="en-US" sz="105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5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bajara</a:t>
              </a:r>
              <a:r>
                <a:rPr lang="en-US" sz="105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5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olmaydi</a:t>
              </a:r>
              <a:endPara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055064" y="2283312"/>
              <a:ext cx="1288684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ctr">
                <a:buFont typeface="Wingdings" panose="05000000000000000000" pitchFamily="2" charset="2"/>
                <a:buChar char="ü"/>
              </a:pPr>
              <a:r>
                <a:rPr lang="en-US" sz="105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Glikokaliks</a:t>
              </a:r>
              <a:r>
                <a:rPr lang="en-US" sz="105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5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mavjud</a:t>
              </a:r>
              <a:endPara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093316" y="832296"/>
              <a:ext cx="166247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ctr">
                <a:buFont typeface="Wingdings" panose="05000000000000000000" pitchFamily="2" charset="2"/>
                <a:buChar char="ü"/>
              </a:pPr>
              <a:r>
                <a:rPr lang="en-US" sz="105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Qobig‘i</a:t>
              </a:r>
              <a:r>
                <a:rPr lang="en-US" sz="105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5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sellyulozadan</a:t>
              </a:r>
              <a:r>
                <a:rPr lang="en-US" sz="105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5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iborat</a:t>
              </a:r>
              <a:endPara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689106" y="1598662"/>
              <a:ext cx="1431708" cy="412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ctr">
                <a:buFont typeface="Wingdings" panose="05000000000000000000" pitchFamily="2" charset="2"/>
                <a:buChar char="ü"/>
              </a:pPr>
              <a:r>
                <a:rPr lang="en-US" sz="105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Qobi‘i</a:t>
              </a:r>
              <a:endPara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05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qalin</a:t>
              </a:r>
              <a:r>
                <a:rPr lang="en-US" sz="105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5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105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5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pishiq</a:t>
              </a:r>
              <a:endPara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15275" y="2291956"/>
              <a:ext cx="1452257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ctr">
                <a:buFont typeface="Wingdings" panose="05000000000000000000" pitchFamily="2" charset="2"/>
                <a:buChar char="ü"/>
              </a:pPr>
              <a:r>
                <a:rPr lang="en-US" sz="105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Qobig‘i</a:t>
              </a:r>
              <a:r>
                <a:rPr lang="en-US" sz="105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5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tayanch</a:t>
              </a:r>
              <a:r>
                <a:rPr lang="en-US" sz="105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5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vazifasini</a:t>
              </a:r>
              <a:r>
                <a:rPr lang="en-US" sz="105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5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bajaradi</a:t>
              </a:r>
              <a:endPara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71413" y="139432"/>
            <a:ext cx="5580620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err="1" smtClean="0"/>
              <a:t>O‘tilgan</a:t>
            </a:r>
            <a:r>
              <a:rPr lang="en-US" sz="1600" dirty="0" smtClean="0"/>
              <a:t> </a:t>
            </a:r>
            <a:r>
              <a:rPr lang="en-US" sz="1600" dirty="0" err="1" smtClean="0"/>
              <a:t>mavzuni</a:t>
            </a:r>
            <a:r>
              <a:rPr lang="en-US" sz="1600" dirty="0" smtClean="0"/>
              <a:t> </a:t>
            </a:r>
            <a:r>
              <a:rPr lang="en-US" sz="1600" dirty="0" err="1" smtClean="0"/>
              <a:t>mustahkamlash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34116" y="1482061"/>
            <a:ext cx="1067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Plastidalar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hujayrasida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99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71413" y="139432"/>
            <a:ext cx="5580620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err="1"/>
              <a:t>O‘tilgan</a:t>
            </a:r>
            <a:r>
              <a:rPr lang="en-US" sz="1600" dirty="0"/>
              <a:t> </a:t>
            </a:r>
            <a:r>
              <a:rPr lang="en-US" sz="1600" dirty="0" err="1"/>
              <a:t>mavzuni</a:t>
            </a:r>
            <a:r>
              <a:rPr lang="en-US" sz="1600" dirty="0"/>
              <a:t> </a:t>
            </a:r>
            <a:r>
              <a:rPr lang="en-US" sz="1600" dirty="0" err="1"/>
              <a:t>mustahkamlash</a:t>
            </a:r>
            <a:r>
              <a:rPr lang="en-US" sz="1600" dirty="0"/>
              <a:t> </a:t>
            </a:r>
            <a:endParaRPr sz="1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7" y="1016883"/>
            <a:ext cx="2952328" cy="12916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47777" y="755948"/>
            <a:ext cx="2304256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>
              <a:spcAft>
                <a:spcPts val="600"/>
              </a:spcAft>
            </a:pP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Plazmatik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yupqa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sitoplazmasini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47" y="785760"/>
            <a:ext cx="2635757" cy="221238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34359" y="53131"/>
            <a:ext cx="1709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Sitoplazma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18" y="2570324"/>
            <a:ext cx="518356" cy="5183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433" y="876292"/>
            <a:ext cx="266401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600"/>
              </a:spcAft>
            </a:pP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sitoplazma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plazmatik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ichkaridan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qobig‘i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266700" algn="just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Sitoplazma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muhitidir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4359" y="53131"/>
            <a:ext cx="1709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Sitoplazma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223541" y="825364"/>
            <a:ext cx="4166568" cy="2003818"/>
            <a:chOff x="1295531" y="621159"/>
            <a:chExt cx="4166568" cy="200381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295531" y="2024589"/>
              <a:ext cx="691215" cy="266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Xususiy</a:t>
              </a:r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635405" y="1957774"/>
              <a:ext cx="718466" cy="266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Umumiy</a:t>
              </a:r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650067" y="621159"/>
              <a:ext cx="2329282" cy="1409696"/>
              <a:chOff x="1496744" y="754442"/>
              <a:chExt cx="2329282" cy="1739871"/>
            </a:xfrm>
          </p:grpSpPr>
          <p:cxnSp>
            <p:nvCxnSpPr>
              <p:cNvPr id="11" name="Прямая со стрелкой 10"/>
              <p:cNvCxnSpPr/>
              <p:nvPr/>
            </p:nvCxnSpPr>
            <p:spPr>
              <a:xfrm flipH="1">
                <a:off x="1496744" y="2194466"/>
                <a:ext cx="194849" cy="299847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/>
              <p:nvPr/>
            </p:nvCxnSpPr>
            <p:spPr>
              <a:xfrm>
                <a:off x="3611189" y="2164138"/>
                <a:ext cx="214837" cy="303253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Группа 3"/>
              <p:cNvGrpSpPr/>
              <p:nvPr/>
            </p:nvGrpSpPr>
            <p:grpSpPr>
              <a:xfrm>
                <a:off x="1650067" y="754442"/>
                <a:ext cx="2022636" cy="1488606"/>
                <a:chOff x="1652827" y="575928"/>
                <a:chExt cx="2022636" cy="1488606"/>
              </a:xfrm>
            </p:grpSpPr>
            <p:sp>
              <p:nvSpPr>
                <p:cNvPr id="2" name="Равнобедренный треугольник 1"/>
                <p:cNvSpPr/>
                <p:nvPr/>
              </p:nvSpPr>
              <p:spPr>
                <a:xfrm>
                  <a:off x="1652827" y="575928"/>
                  <a:ext cx="2022636" cy="1488606"/>
                </a:xfrm>
                <a:prstGeom prst="triangl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" name="Прямоугольник 6"/>
                <p:cNvSpPr/>
                <p:nvPr/>
              </p:nvSpPr>
              <p:spPr>
                <a:xfrm>
                  <a:off x="1991659" y="1232552"/>
                  <a:ext cx="1391109" cy="5847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b="1" dirty="0" err="1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Sitoplazma</a:t>
                  </a:r>
                  <a:r>
                    <a:rPr lang="en-US" sz="1600" b="1" dirty="0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organoidlari</a:t>
                  </a:r>
                  <a:endParaRPr lang="ru-RU" sz="1600" b="1" dirty="0"/>
                </a:p>
              </p:txBody>
            </p:sp>
          </p:grpSp>
        </p:grpSp>
        <p:cxnSp>
          <p:nvCxnSpPr>
            <p:cNvPr id="18" name="Прямая со стрелкой 17"/>
            <p:cNvCxnSpPr/>
            <p:nvPr/>
          </p:nvCxnSpPr>
          <p:spPr>
            <a:xfrm flipH="1">
              <a:off x="3359721" y="2224642"/>
              <a:ext cx="551367" cy="159971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/>
            <p:nvPr/>
          </p:nvSpPr>
          <p:spPr>
            <a:xfrm>
              <a:off x="2765265" y="2358109"/>
              <a:ext cx="941283" cy="266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Membranali</a:t>
              </a:r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4034902" y="2220042"/>
              <a:ext cx="637938" cy="159971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/>
            <p:nvPr/>
          </p:nvSpPr>
          <p:spPr>
            <a:xfrm>
              <a:off x="4408605" y="2355886"/>
              <a:ext cx="1053494" cy="266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Membranasiz</a:t>
              </a:r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08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65" y="647936"/>
            <a:ext cx="3282019" cy="24434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4359" y="53131"/>
            <a:ext cx="1709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Sitoplazma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425" y="647936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organoidlar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8105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4359" y="53131"/>
            <a:ext cx="1709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Sitoplazma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769" y="575928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organoidlar</a:t>
            </a:r>
            <a:endParaRPr lang="ru-RU" sz="16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472268" y="1471225"/>
            <a:ext cx="1475982" cy="1323011"/>
            <a:chOff x="647477" y="1260004"/>
            <a:chExt cx="2052046" cy="157503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77" y="1296008"/>
              <a:ext cx="2052046" cy="1539035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899505" y="1260004"/>
              <a:ext cx="1368152" cy="252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095" y="1165435"/>
            <a:ext cx="1656548" cy="1242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3331">
            <a:off x="1025133" y="1630836"/>
            <a:ext cx="802075" cy="15540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9" y="899964"/>
            <a:ext cx="1924746" cy="1084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84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67" y="863960"/>
            <a:ext cx="1524000" cy="856488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367557" y="1899621"/>
            <a:ext cx="2109384" cy="1142098"/>
            <a:chOff x="2323561" y="1883384"/>
            <a:chExt cx="1997015" cy="108125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3561" y="1904687"/>
              <a:ext cx="1997015" cy="1059954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2323561" y="1883384"/>
              <a:ext cx="964092" cy="10812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4" y="1037727"/>
            <a:ext cx="1185579" cy="8456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4359" y="53131"/>
            <a:ext cx="1873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Sitoplazma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7343" y="568768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Membranali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organoidlar</a:t>
            </a:r>
            <a:endParaRPr lang="ru-RU" sz="16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90" y="992072"/>
            <a:ext cx="1225903" cy="8383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1" y="1746329"/>
            <a:ext cx="2208790" cy="124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494" y="1216461"/>
            <a:ext cx="1361956" cy="7584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28" y="1858670"/>
            <a:ext cx="1578756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8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155248</TotalTime>
  <Words>534</Words>
  <Application>Microsoft Office PowerPoint</Application>
  <PresentationFormat>Произвольный</PresentationFormat>
  <Paragraphs>112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24</vt:i4>
      </vt:variant>
    </vt:vector>
  </HeadingPairs>
  <TitlesOfParts>
    <vt:vector size="39" baseType="lpstr">
      <vt:lpstr>Arial</vt:lpstr>
      <vt:lpstr>Calibri</vt:lpstr>
      <vt:lpstr>Open Sans</vt:lpstr>
      <vt:lpstr>Open Sans Light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BIOLOGIYA</vt:lpstr>
      <vt:lpstr>Dars rejasi</vt:lpstr>
      <vt:lpstr>O‘tilgan mavzuni mustahkamlash </vt:lpstr>
      <vt:lpstr>O‘tilgan mavzuni mustahkamlash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1916</cp:revision>
  <dcterms:created xsi:type="dcterms:W3CDTF">2014-10-08T23:03:32Z</dcterms:created>
  <dcterms:modified xsi:type="dcterms:W3CDTF">2021-03-25T07:12:40Z</dcterms:modified>
</cp:coreProperties>
</file>