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</p:sldMasterIdLst>
  <p:notesMasterIdLst>
    <p:notesMasterId r:id="rId28"/>
  </p:notesMasterIdLst>
  <p:sldIdLst>
    <p:sldId id="1356" r:id="rId4"/>
    <p:sldId id="1402" r:id="rId5"/>
    <p:sldId id="1463" r:id="rId6"/>
    <p:sldId id="1464" r:id="rId7"/>
    <p:sldId id="1473" r:id="rId8"/>
    <p:sldId id="1474" r:id="rId9"/>
    <p:sldId id="262" r:id="rId10"/>
    <p:sldId id="1465" r:id="rId11"/>
    <p:sldId id="1414" r:id="rId12"/>
    <p:sldId id="1462" r:id="rId13"/>
    <p:sldId id="1466" r:id="rId14"/>
    <p:sldId id="1475" r:id="rId15"/>
    <p:sldId id="1467" r:id="rId16"/>
    <p:sldId id="1468" r:id="rId17"/>
    <p:sldId id="1469" r:id="rId18"/>
    <p:sldId id="1470" r:id="rId19"/>
    <p:sldId id="1416" r:id="rId20"/>
    <p:sldId id="1471" r:id="rId21"/>
    <p:sldId id="1472" r:id="rId22"/>
    <p:sldId id="1425" r:id="rId23"/>
    <p:sldId id="1456" r:id="rId24"/>
    <p:sldId id="1455" r:id="rId25"/>
    <p:sldId id="1442" r:id="rId26"/>
    <p:sldId id="1429" r:id="rId2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64"/>
            <p14:sldId id="1473"/>
            <p14:sldId id="1474"/>
            <p14:sldId id="262"/>
            <p14:sldId id="1465"/>
            <p14:sldId id="1414"/>
            <p14:sldId id="1462"/>
            <p14:sldId id="1466"/>
            <p14:sldId id="1475"/>
            <p14:sldId id="1467"/>
            <p14:sldId id="1468"/>
            <p14:sldId id="1469"/>
            <p14:sldId id="1470"/>
            <p14:sldId id="1416"/>
            <p14:sldId id="1471"/>
            <p14:sldId id="1472"/>
            <p14:sldId id="1425"/>
            <p14:sldId id="1456"/>
            <p14:sldId id="1455"/>
            <p14:sldId id="1442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91" autoAdjust="0"/>
  </p:normalViewPr>
  <p:slideViewPr>
    <p:cSldViewPr snapToObjects="1">
      <p:cViewPr varScale="1">
        <p:scale>
          <a:sx n="165" d="100"/>
          <a:sy n="165" d="100"/>
        </p:scale>
        <p:origin x="763" y="106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74343" y="1183309"/>
            <a:ext cx="3549244" cy="691194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Mavzu: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" b="2152"/>
          <a:stretch>
            <a:fillRect/>
          </a:stretch>
        </p:blipFill>
        <p:spPr>
          <a:xfrm>
            <a:off x="4131873" y="1334497"/>
            <a:ext cx="1572330" cy="1609857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325" y="883768"/>
            <a:ext cx="2318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Okulyarlar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linzalar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o‘rganilayotgan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kattalashtirishda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53" y="755948"/>
            <a:ext cx="2187060" cy="16200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433" y="42255"/>
            <a:ext cx="527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YORUG‘LIK MIKROSKOPIYA 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433" y="42255"/>
            <a:ext cx="527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YORUG‘LIK MIKROSKOPIYA 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" y="646932"/>
            <a:ext cx="2700300" cy="23151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681" y="791952"/>
            <a:ext cx="28797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obyekt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10–40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martagacha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kattalashtirib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10–2000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martagacha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kattalashtiradi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421" y="575928"/>
            <a:ext cx="29163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to‘lqinlari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33" y="42255"/>
            <a:ext cx="527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YORUG‘LIK MIKROSKOPIYA 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7" y="971972"/>
            <a:ext cx="243657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0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37" y="628594"/>
            <a:ext cx="2644290" cy="2494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433" y="42255"/>
            <a:ext cx="523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ELEKTRON MIKROSKOPIYA 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005" y="721655"/>
            <a:ext cx="2709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200000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martagacha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kattalashtirib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o‘rganilayotgan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obyektning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nurlarida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433" y="42255"/>
            <a:ext cx="523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ELEKTRON MIKROSKOPIYA 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8" y="1759097"/>
            <a:ext cx="2105148" cy="1347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5" y="827956"/>
            <a:ext cx="3089765" cy="2137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3" y="610853"/>
            <a:ext cx="2216953" cy="1075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652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3541" y="61145"/>
            <a:ext cx="3368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SITOKIMYOVIY 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3742" y="683940"/>
            <a:ext cx="2484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sitokimyoviy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bo‘yoqlar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689423"/>
            <a:ext cx="2628110" cy="1971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438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3541" y="61145"/>
            <a:ext cx="3368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SITOKIMYOVIY 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16" y="755948"/>
            <a:ext cx="25554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kechadigan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30" y="531609"/>
            <a:ext cx="1462640" cy="1462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18" y="676390"/>
            <a:ext cx="1084195" cy="1098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5" y="1800064"/>
            <a:ext cx="1728192" cy="1332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06" y="1800064"/>
            <a:ext cx="943723" cy="12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8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3410" y="37291"/>
            <a:ext cx="396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SENTRIFUGALASH 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753" y="719944"/>
            <a:ext cx="25562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to‘qimalarini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maydalab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organoidlarini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ayrim-ayrim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786557"/>
            <a:ext cx="2772307" cy="207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54" y="647936"/>
            <a:ext cx="2443162" cy="13730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3410" y="37291"/>
            <a:ext cx="396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SENTRIFUGALASH 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6610">
            <a:off x="3725414" y="850048"/>
            <a:ext cx="1404733" cy="1585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6" y="1568510"/>
            <a:ext cx="2018021" cy="1380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7" y="1642722"/>
            <a:ext cx="1186068" cy="14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5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7437" y="35868"/>
            <a:ext cx="529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HUJAYRANI O’RGANISH USULLARI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13" y="796145"/>
            <a:ext cx="2915729" cy="20840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6" y="796145"/>
            <a:ext cx="2844316" cy="20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5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/>
              <a:t>Dars</a:t>
            </a:r>
            <a:r>
              <a:rPr lang="en-US" sz="3600" dirty="0"/>
              <a:t> </a:t>
            </a:r>
            <a:r>
              <a:rPr lang="en-US" sz="3600" dirty="0" err="1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6691" y="647936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Yorug</a:t>
            </a:r>
            <a:r>
              <a:rPr kumimoji="0" lang="en-US" sz="13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‘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lik</a:t>
            </a:r>
            <a:r>
              <a:rPr kumimoji="0" lang="en-US" sz="13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mikroskopiya</a:t>
            </a:r>
            <a:r>
              <a:rPr kumimoji="0" lang="en-US" sz="13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usuli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8883" y="65478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883" y="1252945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8438" y="1252945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Elektron</a:t>
            </a:r>
            <a:r>
              <a:rPr kumimoji="0" lang="en-US" sz="13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mikroskopiya</a:t>
            </a:r>
            <a:r>
              <a:rPr kumimoji="0" lang="en-US" sz="13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usuli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3"/>
          <p:cNvSpPr/>
          <p:nvPr/>
        </p:nvSpPr>
        <p:spPr>
          <a:xfrm>
            <a:off x="2999425" y="1913366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6691" y="1946153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Sitokimyoviy</a:t>
            </a:r>
            <a:r>
              <a:rPr kumimoji="0" lang="en-US" sz="13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usuli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3008882" y="2573787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2813" y="2640194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Sentrifugalash</a:t>
            </a:r>
            <a:r>
              <a:rPr kumimoji="0" lang="en-US" sz="13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usuli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0" grpId="0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0" grpId="0"/>
          <p:bldP spid="11" grpId="0" animBg="1"/>
          <p:bldP spid="1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3" y="1831545"/>
            <a:ext cx="1277877" cy="1277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137" y="58863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7517" y="1632606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fan -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6607" y="1636455"/>
            <a:ext cx="1577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Sitologiya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137" y="58863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549" y="1050295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kattalashtiradi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87537" y="1906899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1781" y="2424696"/>
            <a:ext cx="1907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10–2000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6" y="1417529"/>
            <a:ext cx="923032" cy="15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9137" y="51134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326" y="930539"/>
            <a:ext cx="5730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o‘rganishning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mikronaycha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tuzilmalari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87537" y="205209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0883" y="2424696"/>
            <a:ext cx="3292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mikroskopiya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26" y="2026052"/>
            <a:ext cx="915690" cy="9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9137" y="51134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26" y="930539"/>
            <a:ext cx="5730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bo‘yoqlar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3455" y="187207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06216" y="2424696"/>
            <a:ext cx="2210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Sitokimyoviy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0" y="1764060"/>
            <a:ext cx="1044116" cy="102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17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6062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§.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879" y="2196108"/>
            <a:ext cx="4724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/>
              <a:t>O‘TILGAN MAVZUNI MUSTAHKAMLASH: </a:t>
            </a:r>
            <a:endParaRPr sz="16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96304"/>
              </p:ext>
            </p:extLst>
          </p:nvPr>
        </p:nvGraphicFramePr>
        <p:xfrm>
          <a:off x="402150" y="611932"/>
          <a:ext cx="4919146" cy="248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84">
                  <a:extLst>
                    <a:ext uri="{9D8B030D-6E8A-4147-A177-3AD203B41FA5}">
                      <a16:colId xmlns:a16="http://schemas.microsoft.com/office/drawing/2014/main" val="3222424144"/>
                    </a:ext>
                  </a:extLst>
                </a:gridCol>
                <a:gridCol w="2220914">
                  <a:extLst>
                    <a:ext uri="{9D8B030D-6E8A-4147-A177-3AD203B41FA5}">
                      <a16:colId xmlns:a16="http://schemas.microsoft.com/office/drawing/2014/main" val="3197088395"/>
                    </a:ext>
                  </a:extLst>
                </a:gridCol>
                <a:gridCol w="229521">
                  <a:extLst>
                    <a:ext uri="{9D8B030D-6E8A-4147-A177-3AD203B41FA5}">
                      <a16:colId xmlns:a16="http://schemas.microsoft.com/office/drawing/2014/main" val="2842803183"/>
                    </a:ext>
                  </a:extLst>
                </a:gridCol>
                <a:gridCol w="2229627">
                  <a:extLst>
                    <a:ext uri="{9D8B030D-6E8A-4147-A177-3AD203B41FA5}">
                      <a16:colId xmlns:a16="http://schemas.microsoft.com/office/drawing/2014/main" val="2332806112"/>
                    </a:ext>
                  </a:extLst>
                </a:gridCol>
              </a:tblGrid>
              <a:tr h="349397">
                <a:tc>
                  <a:txBody>
                    <a:bodyPr/>
                    <a:lstStyle/>
                    <a:p>
                      <a:r>
                        <a:rPr lang="ru-RU" sz="9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/>
                        <a:t>Olimlar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/>
                        <a:t>Hujayralarni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organishga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qoshgan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xissalari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50485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Guk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suyuqligini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protoplazma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deb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atashni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taklif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etdi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734786"/>
                  </a:ext>
                </a:extLst>
              </a:tr>
              <a:tr h="25529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Levenguk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Yadroni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aniqladi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6515"/>
                  </a:ext>
                </a:extLst>
              </a:tr>
              <a:tr h="397659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Shvann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Eritrositlarni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hayvonlarni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bakteriyalarni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o‘rgandi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241414"/>
                  </a:ext>
                </a:extLst>
              </a:tr>
              <a:tr h="25529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Shleyden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nazariyasini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yaratdi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59303"/>
                  </a:ext>
                </a:extLst>
              </a:tr>
              <a:tr h="25529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Y.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Purkine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“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</a:rPr>
                        <a:t>Sellula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” –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</a:rPr>
                        <a:t>hujayrani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</a:rPr>
                        <a:t>aniqladi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44863"/>
                  </a:ext>
                </a:extLst>
              </a:tr>
              <a:tr h="38067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 Braun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faqat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hujayradan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ko‘payishini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isbotladi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56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/>
              <a:t>O‘TILGAN MAVZUNI MUSTAHKAMLASH: </a:t>
            </a:r>
            <a:endParaRPr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71451"/>
              </p:ext>
            </p:extLst>
          </p:nvPr>
        </p:nvGraphicFramePr>
        <p:xfrm>
          <a:off x="359129" y="575929"/>
          <a:ext cx="5148572" cy="256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35">
                  <a:extLst>
                    <a:ext uri="{9D8B030D-6E8A-4147-A177-3AD203B41FA5}">
                      <a16:colId xmlns:a16="http://schemas.microsoft.com/office/drawing/2014/main" val="3222424144"/>
                    </a:ext>
                  </a:extLst>
                </a:gridCol>
                <a:gridCol w="2324496">
                  <a:extLst>
                    <a:ext uri="{9D8B030D-6E8A-4147-A177-3AD203B41FA5}">
                      <a16:colId xmlns:a16="http://schemas.microsoft.com/office/drawing/2014/main" val="3197088395"/>
                    </a:ext>
                  </a:extLst>
                </a:gridCol>
                <a:gridCol w="233897">
                  <a:extLst>
                    <a:ext uri="{9D8B030D-6E8A-4147-A177-3AD203B41FA5}">
                      <a16:colId xmlns:a16="http://schemas.microsoft.com/office/drawing/2014/main" val="2842803183"/>
                    </a:ext>
                  </a:extLst>
                </a:gridCol>
                <a:gridCol w="2339944">
                  <a:extLst>
                    <a:ext uri="{9D8B030D-6E8A-4147-A177-3AD203B41FA5}">
                      <a16:colId xmlns:a16="http://schemas.microsoft.com/office/drawing/2014/main" val="2332806112"/>
                    </a:ext>
                  </a:extLst>
                </a:gridCol>
              </a:tblGrid>
              <a:tr h="350484">
                <a:tc>
                  <a:txBody>
                    <a:bodyPr/>
                    <a:lstStyle/>
                    <a:p>
                      <a:r>
                        <a:rPr lang="ru-RU" sz="9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/>
                        <a:t>Olimlar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/>
                        <a:t>Hujayralarni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organishga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qoshgan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xissalari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50485"/>
                  </a:ext>
                </a:extLst>
              </a:tr>
              <a:tr h="35068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Guk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“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</a:rPr>
                        <a:t>Sellula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” –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</a:rPr>
                        <a:t>hujayrani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</a:rPr>
                        <a:t>aniqladi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734786"/>
                  </a:ext>
                </a:extLst>
              </a:tr>
              <a:tr h="42751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Levenguk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Eritrositlarni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hayvonlarni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bakteriyalarni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1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rgandi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6515"/>
                  </a:ext>
                </a:extLst>
              </a:tr>
              <a:tr h="40889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Shvann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nazariyasini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yaratdi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241414"/>
                  </a:ext>
                </a:extLst>
              </a:tr>
              <a:tr h="248259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Shleyden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nazariyasini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yaratdi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59303"/>
                  </a:ext>
                </a:extLst>
              </a:tr>
              <a:tr h="42751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Y.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Purkine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suyuqligini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protoplazma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deb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atashni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taklif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etdi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44863"/>
                  </a:ext>
                </a:extLst>
              </a:tr>
              <a:tr h="30693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 Braun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Yadroni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aniqladi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56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7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/>
              <a:t>O‘TILGAN MAVZUNI MUSTAHKAMLASH: </a:t>
            </a:r>
            <a:endParaRPr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562" y="593056"/>
            <a:ext cx="5562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kapillyarlarda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36994" y="1007844"/>
            <a:ext cx="1233035" cy="1963467"/>
            <a:chOff x="336994" y="1007844"/>
            <a:chExt cx="1233035" cy="19634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4" y="1007844"/>
              <a:ext cx="1233035" cy="164455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Прямоугольник 7"/>
            <p:cNvSpPr/>
            <p:nvPr/>
          </p:nvSpPr>
          <p:spPr>
            <a:xfrm>
              <a:off x="518717" y="2709701"/>
              <a:ext cx="86273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M. </a:t>
              </a:r>
              <a:r>
                <a:rPr lang="en-US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Malpigi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015629" y="985623"/>
            <a:ext cx="1294591" cy="2035095"/>
            <a:chOff x="2015629" y="985623"/>
            <a:chExt cx="1294591" cy="203509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629" y="985623"/>
              <a:ext cx="1294591" cy="172407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Прямоугольник 10"/>
            <p:cNvSpPr/>
            <p:nvPr/>
          </p:nvSpPr>
          <p:spPr>
            <a:xfrm>
              <a:off x="2186671" y="2759108"/>
              <a:ext cx="95250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Robert </a:t>
              </a:r>
              <a:r>
                <a:rPr lang="en-US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Guk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890341" y="986568"/>
            <a:ext cx="1343127" cy="2026967"/>
            <a:chOff x="3890341" y="986568"/>
            <a:chExt cx="1343127" cy="202696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341" y="986568"/>
              <a:ext cx="1343127" cy="173980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Прямоугольник 13"/>
            <p:cNvSpPr/>
            <p:nvPr/>
          </p:nvSpPr>
          <p:spPr>
            <a:xfrm>
              <a:off x="4045384" y="2751925"/>
              <a:ext cx="103303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Levenguk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3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/>
              <a:t>O‘TILGAN MAVZUNI MUSTAHKAMLASH: </a:t>
            </a:r>
            <a:endParaRPr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6441" y="538474"/>
            <a:ext cx="1217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59645" y="1043980"/>
            <a:ext cx="1233035" cy="1963467"/>
            <a:chOff x="336994" y="1007844"/>
            <a:chExt cx="1233035" cy="19634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4" y="1007844"/>
              <a:ext cx="1233035" cy="164455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Прямоугольник 7"/>
            <p:cNvSpPr/>
            <p:nvPr/>
          </p:nvSpPr>
          <p:spPr>
            <a:xfrm>
              <a:off x="518717" y="2709701"/>
              <a:ext cx="86273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M. </a:t>
              </a:r>
              <a:r>
                <a:rPr lang="en-US" sz="11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Malpigi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5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/>
          <p:cNvSpPr/>
          <p:nvPr/>
        </p:nvSpPr>
        <p:spPr>
          <a:xfrm>
            <a:off x="3797827" y="1485909"/>
            <a:ext cx="684076" cy="697141"/>
          </a:xfrm>
          <a:prstGeom prst="triangl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 rot="1525500">
            <a:off x="3978078" y="1808688"/>
            <a:ext cx="362227" cy="342793"/>
            <a:chOff x="2844030" y="1026751"/>
            <a:chExt cx="917484" cy="868260"/>
          </a:xfrm>
        </p:grpSpPr>
        <p:sp>
          <p:nvSpPr>
            <p:cNvPr id="18" name="Шестиугольник 17"/>
            <p:cNvSpPr/>
            <p:nvPr/>
          </p:nvSpPr>
          <p:spPr>
            <a:xfrm>
              <a:off x="2844030" y="1026751"/>
              <a:ext cx="501176" cy="432048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3260338" y="1259412"/>
              <a:ext cx="501176" cy="432048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/>
            <p:cNvSpPr/>
            <p:nvPr/>
          </p:nvSpPr>
          <p:spPr>
            <a:xfrm>
              <a:off x="2844030" y="1462963"/>
              <a:ext cx="501176" cy="432048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1413" y="782077"/>
            <a:ext cx="2376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sitologiya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tuzilmalarini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kechadigan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7" y="2014500"/>
            <a:ext cx="1138564" cy="82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5" y="647936"/>
            <a:ext cx="1876174" cy="1031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85" y="1997439"/>
            <a:ext cx="1304656" cy="870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2771713" y="575928"/>
            <a:ext cx="2880000" cy="2556284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chemeClr val="accent1">
                <a:alpha val="40000"/>
              </a:schemeClr>
            </a:glow>
            <a:reflection stA="22000" dist="177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7437" y="35868"/>
            <a:ext cx="529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HUJAYRANI O’RGANISH USULLARI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92" y="609777"/>
            <a:ext cx="2376128" cy="23761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3630" y="681838"/>
            <a:ext cx="3786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Mikroskopning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51533" y="1556872"/>
            <a:ext cx="4932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YORITUVCHI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433" y="42255"/>
            <a:ext cx="527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YORUG‘LIK MIKROSKOPIYA 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433" y="42255"/>
            <a:ext cx="527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YORUG‘LIK MIKROSKOPIYA 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689" y="827956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mikroskopining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obyektiv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okulyardan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7188" algn="just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obyektiv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kuzatilayotgan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kattalashtirib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1043980"/>
            <a:ext cx="2179355" cy="13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153470</TotalTime>
  <Words>506</Words>
  <Application>Microsoft Office PowerPoint</Application>
  <PresentationFormat>Произвольный</PresentationFormat>
  <Paragraphs>137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   BIOLOGIYA</vt:lpstr>
      <vt:lpstr>Dars rejasi</vt:lpstr>
      <vt:lpstr>O‘TILGAN MAVZUNI MUSTAHKAMLASH: </vt:lpstr>
      <vt:lpstr>O‘TILGAN MAVZUNI MUSTAHKAMLASH: </vt:lpstr>
      <vt:lpstr>O‘TILGAN MAVZUNI MUSTAHKAMLASH: </vt:lpstr>
      <vt:lpstr>O‘TILGAN MAVZUNI MUSTAHKAMLASH: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1806</cp:revision>
  <dcterms:created xsi:type="dcterms:W3CDTF">2014-10-08T23:03:32Z</dcterms:created>
  <dcterms:modified xsi:type="dcterms:W3CDTF">2021-03-25T07:10:30Z</dcterms:modified>
</cp:coreProperties>
</file>