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42"/>
  </p:notesMasterIdLst>
  <p:sldIdLst>
    <p:sldId id="1356" r:id="rId11"/>
    <p:sldId id="1402" r:id="rId12"/>
    <p:sldId id="1366" r:id="rId13"/>
    <p:sldId id="262" r:id="rId14"/>
    <p:sldId id="1414" r:id="rId15"/>
    <p:sldId id="1430" r:id="rId16"/>
    <p:sldId id="1444" r:id="rId17"/>
    <p:sldId id="1431" r:id="rId18"/>
    <p:sldId id="1432" r:id="rId19"/>
    <p:sldId id="1357" r:id="rId20"/>
    <p:sldId id="1363" r:id="rId21"/>
    <p:sldId id="1445" r:id="rId22"/>
    <p:sldId id="1446" r:id="rId23"/>
    <p:sldId id="1415" r:id="rId24"/>
    <p:sldId id="1447" r:id="rId25"/>
    <p:sldId id="1448" r:id="rId26"/>
    <p:sldId id="1416" r:id="rId27"/>
    <p:sldId id="1449" r:id="rId28"/>
    <p:sldId id="1450" r:id="rId29"/>
    <p:sldId id="1451" r:id="rId30"/>
    <p:sldId id="1452" r:id="rId31"/>
    <p:sldId id="1417" r:id="rId32"/>
    <p:sldId id="1425" r:id="rId33"/>
    <p:sldId id="1427" r:id="rId34"/>
    <p:sldId id="1441" r:id="rId35"/>
    <p:sldId id="1428" r:id="rId36"/>
    <p:sldId id="1442" r:id="rId37"/>
    <p:sldId id="1443" r:id="rId38"/>
    <p:sldId id="1453" r:id="rId39"/>
    <p:sldId id="1454" r:id="rId40"/>
    <p:sldId id="1429" r:id="rId4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366"/>
            <p14:sldId id="262"/>
            <p14:sldId id="1414"/>
            <p14:sldId id="1430"/>
            <p14:sldId id="1444"/>
            <p14:sldId id="1431"/>
            <p14:sldId id="1432"/>
            <p14:sldId id="1357"/>
            <p14:sldId id="1363"/>
            <p14:sldId id="1445"/>
            <p14:sldId id="1446"/>
            <p14:sldId id="1415"/>
            <p14:sldId id="1447"/>
            <p14:sldId id="1448"/>
            <p14:sldId id="1416"/>
            <p14:sldId id="1449"/>
            <p14:sldId id="1450"/>
            <p14:sldId id="1451"/>
            <p14:sldId id="1452"/>
            <p14:sldId id="1417"/>
            <p14:sldId id="1425"/>
            <p14:sldId id="1427"/>
            <p14:sldId id="1441"/>
            <p14:sldId id="1428"/>
            <p14:sldId id="1442"/>
            <p14:sldId id="1443"/>
            <p14:sldId id="1453"/>
            <p14:sldId id="145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5491" autoAdjust="0"/>
  </p:normalViewPr>
  <p:slideViewPr>
    <p:cSldViewPr snapToObjects="1">
      <p:cViewPr varScale="1">
        <p:scale>
          <a:sx n="156" d="100"/>
          <a:sy n="156" d="100"/>
        </p:scale>
        <p:origin x="110" y="197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3600" y="1192086"/>
            <a:ext cx="3144257" cy="75274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18387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dunyosi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0" r="11060"/>
          <a:stretch>
            <a:fillRect/>
          </a:stretch>
        </p:blipFill>
        <p:spPr>
          <a:xfrm>
            <a:off x="4118901" y="1166664"/>
            <a:ext cx="1572330" cy="1609857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7043" y="575928"/>
            <a:ext cx="24842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Qo‘ziqorin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qalpoqchali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10—12 cm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qalpoqchadan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3" y="587395"/>
            <a:ext cx="3018985" cy="24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3812" y="791952"/>
            <a:ext cx="4500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Parazit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parazit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parazit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0" y="702466"/>
            <a:ext cx="2001871" cy="2050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01" y="808748"/>
            <a:ext cx="2825403" cy="18788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10687" y="2759799"/>
            <a:ext cx="1616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129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0687" y="2759799"/>
            <a:ext cx="1837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Vertitsil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3" y="671180"/>
            <a:ext cx="1725364" cy="1944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5" y="671181"/>
            <a:ext cx="2038042" cy="194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814" y="715713"/>
            <a:ext cx="44641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jasadlarining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5810" y="647936"/>
            <a:ext cx="45362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Mikoriza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simbioz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kechirishidan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hamkorlikda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Mikorizaning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ektotrof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endotrof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49" y="575928"/>
            <a:ext cx="4104456" cy="25135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433" y="79195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Mikoriza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135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LISHAYNIKLAR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473" y="755948"/>
            <a:ext cx="4522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Lishayniklar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simbioz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kechirishidan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organizmlardir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Lishayniklarning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49" y="2592152"/>
            <a:ext cx="667320" cy="499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LISHAYNIKLAR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49" y="2592152"/>
            <a:ext cx="667320" cy="499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59688" y="935968"/>
            <a:ext cx="4068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Lishayniklar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Yopishqoq</a:t>
            </a: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Bargsimon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ctr">
              <a:buAutoNum type="arabicPeriod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Butasimon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LISHAYNIKLAR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7" y="611932"/>
            <a:ext cx="2418070" cy="2029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611932"/>
            <a:ext cx="2572653" cy="20317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8458" y="2761482"/>
            <a:ext cx="1918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Yopishqoq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batsidiya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85174" y="2759305"/>
            <a:ext cx="1983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Butasimon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kladoniya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54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8727" y="561627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7498" y="60839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710" y="1226527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4551" y="1718970"/>
            <a:ext cx="2297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Zamburug‘larning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tabiatdagi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3007497" y="1844244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3372" y="1131044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3"/>
          <p:cNvSpPr/>
          <p:nvPr/>
        </p:nvSpPr>
        <p:spPr>
          <a:xfrm>
            <a:off x="3007496" y="245901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>
                <a:solidFill>
                  <a:srgbClr val="FFFFFF"/>
                </a:solidFill>
                <a:latin typeface="Open Sans Light"/>
              </a:rPr>
              <a:t>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3372" y="2525425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Lishayniklar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  <p:bldP spid="12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  <p:bldP spid="12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LISHAYNIKLAR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5" y="575928"/>
            <a:ext cx="2231653" cy="2231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575928"/>
            <a:ext cx="2484277" cy="22316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0274" y="2807581"/>
            <a:ext cx="2007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Bargsimon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parmeliya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2476" y="2807581"/>
            <a:ext cx="1446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Soqolli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usneya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758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/>
          <p:cNvCxnSpPr/>
          <p:nvPr/>
        </p:nvCxnSpPr>
        <p:spPr>
          <a:xfrm flipV="1">
            <a:off x="2893914" y="881511"/>
            <a:ext cx="0" cy="4313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939808" y="1060445"/>
            <a:ext cx="246279" cy="3591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563801" y="1079984"/>
            <a:ext cx="396044" cy="396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415972" y="2052092"/>
            <a:ext cx="432048" cy="5400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93914" y="2160104"/>
            <a:ext cx="0" cy="5958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894297" y="1992660"/>
            <a:ext cx="432048" cy="5400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LISHAYNIKLAR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39808" y="1079984"/>
            <a:ext cx="1908212" cy="151216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41344" y="1548036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Lishayniklarning</a:t>
            </a:r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imyoviy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1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24883" y="2541189"/>
            <a:ext cx="1029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C,B</a:t>
            </a:r>
            <a:r>
              <a:rPr lang="en-US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,B</a:t>
            </a:r>
            <a:r>
              <a:rPr lang="en-US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9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86087" y="2752719"/>
            <a:ext cx="15152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05098" y="2566726"/>
            <a:ext cx="965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Amilaza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73066" y="631407"/>
            <a:ext cx="1374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Saxaroza</a:t>
            </a:r>
            <a:endParaRPr lang="ru-RU" sz="1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59872" y="741631"/>
            <a:ext cx="911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Lixenin</a:t>
            </a:r>
            <a:endParaRPr lang="ru-RU" sz="1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50433" y="824505"/>
            <a:ext cx="677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Xitin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957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/>
          <p:nvPr/>
        </p:nvCxnSpPr>
        <p:spPr>
          <a:xfrm flipV="1">
            <a:off x="3700671" y="1147388"/>
            <a:ext cx="330143" cy="4145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733776" y="1174155"/>
            <a:ext cx="246279" cy="3591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893913" y="856793"/>
            <a:ext cx="0" cy="57209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15972" y="2052092"/>
            <a:ext cx="432048" cy="5400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93914" y="2160104"/>
            <a:ext cx="0" cy="5958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894297" y="1992660"/>
            <a:ext cx="432048" cy="5400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LISHAYNIKLAR</a:t>
            </a:r>
            <a:endParaRPr lang="ru-RU" sz="30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75883" y="1079984"/>
            <a:ext cx="2236061" cy="1512168"/>
            <a:chOff x="1939807" y="1079984"/>
            <a:chExt cx="2236061" cy="1512168"/>
          </a:xfrm>
        </p:grpSpPr>
        <p:sp>
          <p:nvSpPr>
            <p:cNvPr id="6" name="Овал 5"/>
            <p:cNvSpPr/>
            <p:nvPr/>
          </p:nvSpPr>
          <p:spPr>
            <a:xfrm>
              <a:off x="1939807" y="1079984"/>
              <a:ext cx="2236061" cy="1512168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062947" y="1486444"/>
              <a:ext cx="20751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Lishayniklarning</a:t>
              </a:r>
              <a:endParaRPr lang="en-US" sz="1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ahamiyati</a:t>
              </a:r>
              <a:endParaRPr lang="ru-RU" sz="1800" b="1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326345" y="2755911"/>
            <a:ext cx="11770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Atir-upada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26346" y="563438"/>
            <a:ext cx="1340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Kosmetikada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77570" y="2525930"/>
            <a:ext cx="12038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Iste’molda</a:t>
            </a:r>
            <a:endParaRPr lang="en-US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490" y="619621"/>
            <a:ext cx="1525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3377" y="2615390"/>
            <a:ext cx="1536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To‘qimachilikda</a:t>
            </a:r>
            <a:endParaRPr lang="ru-RU" sz="1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66930" y="873178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Tibbiyotda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6682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3959" y="1300370"/>
            <a:ext cx="4743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3661" y="6119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69080" y="1578428"/>
            <a:ext cx="2628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MITSELIY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9645" y="53328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932371"/>
            <a:ext cx="1200666" cy="12006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3959" y="1300370"/>
            <a:ext cx="4743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Achitqi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3661" y="6119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9645" y="53328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932371"/>
            <a:ext cx="1200666" cy="12006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58425" y="1598620"/>
            <a:ext cx="285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SHAKARLI</a:t>
            </a:r>
            <a:endParaRPr lang="ru-RU" sz="4000" dirty="0">
              <a:solidFill>
                <a:schemeClr val="accent6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77744" y="598252"/>
            <a:ext cx="1116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3959" y="1300370"/>
            <a:ext cx="4743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zamburug‘lardan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parazit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2533" y="1867844"/>
            <a:ext cx="4743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Achitqi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1453" y="2155193"/>
            <a:ext cx="4743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Vertitsil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959" y="2470301"/>
            <a:ext cx="4743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Vertitsil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497" y="2762880"/>
            <a:ext cx="4743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Qo‘ziqorin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mog‘or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59645" y="53328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3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932371"/>
            <a:ext cx="1200666" cy="1200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6002" y="1360491"/>
            <a:ext cx="4542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Vertitsil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2115" y="601449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lishayniklar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9" y="1120389"/>
            <a:ext cx="1967767" cy="18671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" y="1135152"/>
            <a:ext cx="1852355" cy="18523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2120" y="1089804"/>
            <a:ext cx="435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94465" y="1113484"/>
            <a:ext cx="435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8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07617" y="1404976"/>
            <a:ext cx="1908212" cy="1241182"/>
            <a:chOff x="1907617" y="935968"/>
            <a:chExt cx="1908212" cy="1620180"/>
          </a:xfrm>
        </p:grpSpPr>
        <p:sp>
          <p:nvSpPr>
            <p:cNvPr id="3" name="Равнобедренный треугольник 2"/>
            <p:cNvSpPr/>
            <p:nvPr/>
          </p:nvSpPr>
          <p:spPr>
            <a:xfrm>
              <a:off x="1907617" y="935968"/>
              <a:ext cx="1908212" cy="1620180"/>
            </a:xfrm>
            <a:prstGeom prst="triangl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33185" y="1836068"/>
              <a:ext cx="1257075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Eukariotlar</a:t>
              </a:r>
              <a:endParaRPr lang="ru-RU" sz="140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7" y="2214110"/>
            <a:ext cx="980245" cy="864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13" y="2274681"/>
            <a:ext cx="1007414" cy="8027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35" y="609574"/>
            <a:ext cx="1051776" cy="683654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3" idx="2"/>
            <a:endCxn id="7" idx="3"/>
          </p:cNvCxnSpPr>
          <p:nvPr/>
        </p:nvCxnSpPr>
        <p:spPr>
          <a:xfrm flipH="1">
            <a:off x="1769202" y="2646158"/>
            <a:ext cx="138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4"/>
            <a:endCxn id="8" idx="1"/>
          </p:cNvCxnSpPr>
          <p:nvPr/>
        </p:nvCxnSpPr>
        <p:spPr>
          <a:xfrm>
            <a:off x="3815829" y="2646158"/>
            <a:ext cx="162784" cy="2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0"/>
            <a:endCxn id="9" idx="2"/>
          </p:cNvCxnSpPr>
          <p:nvPr/>
        </p:nvCxnSpPr>
        <p:spPr>
          <a:xfrm flipV="1">
            <a:off x="2861723" y="1293228"/>
            <a:ext cx="0" cy="111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59645" y="53328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3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932371"/>
            <a:ext cx="1200666" cy="12006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5995" y="1189673"/>
            <a:ext cx="2962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Soqolli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usneya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2986" y="1669702"/>
            <a:ext cx="394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Butasimon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kladoniya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6062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430" y="2301603"/>
            <a:ext cx="472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lishayniklar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824" y="647936"/>
            <a:ext cx="46301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100 000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o‘tlaridan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xlorofilning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yo‘qligi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bakteriyalardan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mitselliy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ipchalar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9857" y="755948"/>
            <a:ext cx="370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mitselliysi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Mitselliyda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9" y="646425"/>
            <a:ext cx="2103489" cy="2020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17" y="646425"/>
            <a:ext cx="2103489" cy="2017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56812" y="2736168"/>
            <a:ext cx="1662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49198" y="2736168"/>
            <a:ext cx="2206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Qalpoqchali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25" y="611932"/>
            <a:ext cx="3636404" cy="25202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5429" y="633479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Zamburug‘larning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o‘payishi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760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592" y="575928"/>
            <a:ext cx="50906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Achitqi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mitselliysi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alohida-alohida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oval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kurtaklanish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Kurtaklanish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uzilib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54" y="2404634"/>
            <a:ext cx="647477" cy="6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ZAMBURUG‘LAR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37" y="721674"/>
            <a:ext cx="2579572" cy="2090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126" y="719944"/>
            <a:ext cx="28797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Achitqi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zamburug‘larining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vino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nonvoychilikda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152110</TotalTime>
  <Words>532</Words>
  <Application>Microsoft Office PowerPoint</Application>
  <PresentationFormat>Произвольный</PresentationFormat>
  <Paragraphs>123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31</vt:i4>
      </vt:variant>
    </vt:vector>
  </HeadingPairs>
  <TitlesOfParts>
    <vt:vector size="45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MUSTAHKAMLASH: </vt:lpstr>
      <vt:lpstr>ZAMBURUG‘LAR</vt:lpstr>
      <vt:lpstr>ZAMBURUG‘LAR</vt:lpstr>
      <vt:lpstr>ZAMBURUG‘LAR</vt:lpstr>
      <vt:lpstr>ZAMBURUG‘LAR</vt:lpstr>
      <vt:lpstr>ZAMBURUG‘LAR</vt:lpstr>
      <vt:lpstr>ZAMBURUG‘LAR</vt:lpstr>
      <vt:lpstr>ZAMBURUG‘LAR</vt:lpstr>
      <vt:lpstr>ZAMBURUG‘LAR</vt:lpstr>
      <vt:lpstr>ZAMBURUG‘LAR</vt:lpstr>
      <vt:lpstr>ZAMBURUG‘LAR</vt:lpstr>
      <vt:lpstr>ZAMBURUG‘LAR</vt:lpstr>
      <vt:lpstr>ZAMBURUG‘LAR</vt:lpstr>
      <vt:lpstr>ZAMBURUG‘LAR</vt:lpstr>
      <vt:lpstr>LISHAYNIKLAR</vt:lpstr>
      <vt:lpstr>LISHAYNIKLAR</vt:lpstr>
      <vt:lpstr>LISHAYNIKLAR</vt:lpstr>
      <vt:lpstr>LISHAYNIKLAR</vt:lpstr>
      <vt:lpstr>LISHAYNIKLAR</vt:lpstr>
      <vt:lpstr>LISHAYNIKLAR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1691</cp:revision>
  <dcterms:created xsi:type="dcterms:W3CDTF">2014-10-08T23:03:32Z</dcterms:created>
  <dcterms:modified xsi:type="dcterms:W3CDTF">2021-03-25T07:08:22Z</dcterms:modified>
</cp:coreProperties>
</file>