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9"/>
  </p:notesMasterIdLst>
  <p:sldIdLst>
    <p:sldId id="1356" r:id="rId11"/>
    <p:sldId id="1402" r:id="rId12"/>
    <p:sldId id="1366" r:id="rId13"/>
    <p:sldId id="1438" r:id="rId14"/>
    <p:sldId id="262" r:id="rId15"/>
    <p:sldId id="1414" r:id="rId16"/>
    <p:sldId id="1430" r:id="rId17"/>
    <p:sldId id="1431" r:id="rId18"/>
    <p:sldId id="1432" r:id="rId19"/>
    <p:sldId id="1357" r:id="rId20"/>
    <p:sldId id="1363" r:id="rId21"/>
    <p:sldId id="1444" r:id="rId22"/>
    <p:sldId id="1415" r:id="rId23"/>
    <p:sldId id="1416" r:id="rId24"/>
    <p:sldId id="1417" r:id="rId25"/>
    <p:sldId id="1418" r:id="rId26"/>
    <p:sldId id="1419" r:id="rId27"/>
    <p:sldId id="1420" r:id="rId28"/>
    <p:sldId id="1421" r:id="rId29"/>
    <p:sldId id="1439" r:id="rId30"/>
    <p:sldId id="1440" r:id="rId31"/>
    <p:sldId id="1425" r:id="rId32"/>
    <p:sldId id="1427" r:id="rId33"/>
    <p:sldId id="1441" r:id="rId34"/>
    <p:sldId id="1428" r:id="rId35"/>
    <p:sldId id="1442" r:id="rId36"/>
    <p:sldId id="1443" r:id="rId37"/>
    <p:sldId id="1429" r:id="rId3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366"/>
            <p14:sldId id="1438"/>
            <p14:sldId id="262"/>
            <p14:sldId id="1414"/>
            <p14:sldId id="1430"/>
            <p14:sldId id="1431"/>
            <p14:sldId id="1432"/>
            <p14:sldId id="1357"/>
            <p14:sldId id="1363"/>
            <p14:sldId id="1444"/>
            <p14:sldId id="1415"/>
            <p14:sldId id="1416"/>
            <p14:sldId id="1417"/>
            <p14:sldId id="1418"/>
            <p14:sldId id="1419"/>
            <p14:sldId id="1420"/>
            <p14:sldId id="1421"/>
            <p14:sldId id="1439"/>
            <p14:sldId id="1440"/>
            <p14:sldId id="1425"/>
            <p14:sldId id="1427"/>
            <p14:sldId id="1441"/>
            <p14:sldId id="1428"/>
            <p14:sldId id="1442"/>
            <p14:sldId id="144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5332" autoAdjust="0"/>
  </p:normalViewPr>
  <p:slideViewPr>
    <p:cSldViewPr snapToObjects="1">
      <p:cViewPr varScale="1">
        <p:scale>
          <a:sx n="174" d="100"/>
          <a:sy n="174" d="100"/>
        </p:scale>
        <p:origin x="605" y="11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3600" y="1192086"/>
            <a:ext cx="3144257" cy="99897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387"/>
            <a:r>
              <a:rPr lang="en-US" sz="2000" dirty="0" err="1" smtClean="0">
                <a:solidFill>
                  <a:srgbClr val="002060"/>
                </a:solidFill>
              </a:rPr>
              <a:t>Eukariotlar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</a:t>
            </a:r>
            <a:r>
              <a:rPr lang="en-US" sz="2000" dirty="0" err="1">
                <a:solidFill>
                  <a:srgbClr val="002060"/>
                </a:solidFill>
              </a:rPr>
              <a:t>o‘simliklarning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xilma-xilligi</a:t>
            </a:r>
            <a:endParaRPr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2402"/>
          <a:stretch>
            <a:fillRect/>
          </a:stretch>
        </p:blipFill>
        <p:spPr>
          <a:xfrm>
            <a:off x="4109578" y="1123265"/>
            <a:ext cx="1572330" cy="1609857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62" y="1066524"/>
            <a:ext cx="1650261" cy="1509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8" y="647936"/>
            <a:ext cx="1924817" cy="1319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33" y="647935"/>
            <a:ext cx="1936591" cy="13193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1157" y="1967335"/>
            <a:ext cx="1626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XLORELLA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92480" y="2469041"/>
            <a:ext cx="180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LAMINARIYA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97067" y="1964761"/>
            <a:ext cx="1746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PANDORINA</a:t>
            </a:r>
            <a:endParaRPr lang="ru-RU" sz="2000" b="1" dirty="0"/>
          </a:p>
        </p:txBody>
      </p:sp>
      <p:sp>
        <p:nvSpPr>
          <p:cNvPr id="1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TUBAN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TUBAN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4" y="611932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yashovchi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TUBAN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69" y="755948"/>
            <a:ext cx="2600196" cy="23684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513" y="431912"/>
            <a:ext cx="352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500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YUKSAK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641" y="791952"/>
            <a:ext cx="4204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evolutsion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poyabargli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YUKSAK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1726958"/>
            <a:ext cx="1828800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" y="1728056"/>
            <a:ext cx="182880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1" y="1043980"/>
            <a:ext cx="1908212" cy="15457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9605" y="542929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Poyabargli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461" y="1316624"/>
            <a:ext cx="162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YO‘SIN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47877" y="1316624"/>
            <a:ext cx="162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PLAUN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95649" y="2612296"/>
            <a:ext cx="1836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QIRQQULOQ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71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YUKSAK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801" y="575928"/>
            <a:ext cx="47162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takomillashishi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ixtisoslashishi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YUKSAK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" y="827956"/>
            <a:ext cx="1799278" cy="1769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11" y="827956"/>
            <a:ext cx="1799278" cy="1769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53" y="1260004"/>
            <a:ext cx="1799278" cy="1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O‘SIMLIKLAR OLAMI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374" y="774072"/>
            <a:ext cx="4291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qoplami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boshqarishda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muvozanati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yemirilishdan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O‘SIMLIKLAR OLAMI</a:t>
            </a:r>
            <a:endParaRPr lang="ru-RU" sz="3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494096" y="1192024"/>
            <a:ext cx="649174" cy="57377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608489" y="2039659"/>
            <a:ext cx="521468" cy="23166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55053" y="2349886"/>
            <a:ext cx="16206" cy="50107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688238" y="2176630"/>
            <a:ext cx="423398" cy="2922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91525" y="1280444"/>
            <a:ext cx="900368" cy="64989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881590" y="683939"/>
            <a:ext cx="2033069" cy="1918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114662" y="822692"/>
            <a:ext cx="1573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O‘simliklar-ning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000" b="1" dirty="0"/>
              <a:t>.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3979" y="822692"/>
            <a:ext cx="137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</a:rPr>
              <a:t>O</a:t>
            </a:r>
            <a:r>
              <a:rPr lang="en-US" sz="1800" b="1" dirty="0" err="1" smtClean="0">
                <a:solidFill>
                  <a:srgbClr val="002060"/>
                </a:solidFill>
              </a:rPr>
              <a:t>ziq-ovqat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9483" y="2229571"/>
            <a:ext cx="151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Yem-xashak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57981" y="240610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orivor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03964" y="2748649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0362" y="88385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Kosmetika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" y="107876"/>
            <a:ext cx="5644408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O‘SIMLIKLARNING AHAMIYATI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944053"/>
            <a:ext cx="2484326" cy="1720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944053"/>
            <a:ext cx="2412268" cy="172039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69054" y="2666687"/>
            <a:ext cx="1377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</a:rPr>
              <a:t>O</a:t>
            </a:r>
            <a:r>
              <a:rPr lang="en-US" sz="1800" b="1" dirty="0" err="1" smtClean="0">
                <a:solidFill>
                  <a:srgbClr val="002060"/>
                </a:solidFill>
              </a:rPr>
              <a:t>ziq-ovqat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2668" y="2666687"/>
            <a:ext cx="151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Yem-xashak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9425" y="749881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10900" y="78350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710" y="154414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195" y="2210199"/>
            <a:ext cx="2297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hayotidagi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07499" y="2269869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4894" y="1573537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xilligi</a:t>
            </a:r>
            <a:r>
              <a:rPr lang="en-US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1" grpId="0"/>
          <p:bldP spid="10" grpId="0" animBg="1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" y="107876"/>
            <a:ext cx="5644408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O‘SIMLIKLARNING AHAMIYATI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32926"/>
            <a:ext cx="2411924" cy="18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56" y="632926"/>
            <a:ext cx="2514961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7834" y="243605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orivor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741" y="2436055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" y="107876"/>
            <a:ext cx="5644408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 O‘SIMLIKLARNING AHAMIYATI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820215"/>
            <a:ext cx="2448272" cy="1836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49" y="794695"/>
            <a:ext cx="2412268" cy="18617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9743" y="265641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Kosmetika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5525" y="265641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Dekoratsiya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959" y="1300370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025391"/>
            <a:ext cx="983436" cy="10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3183" y="1179612"/>
            <a:ext cx="2628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 –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yadroga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jinsiz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ko‘payadigan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organizmlardir</a:t>
            </a:r>
            <a:r>
              <a:rPr lang="en-US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accent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025391"/>
            <a:ext cx="983436" cy="10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3959" y="1300370"/>
            <a:ext cx="4743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3661" y="61193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025391"/>
            <a:ext cx="983436" cy="10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9645" y="53328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32371"/>
            <a:ext cx="1200666" cy="12006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013" y="1229194"/>
            <a:ext cx="21608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Zamburug‘lar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025391"/>
            <a:ext cx="983436" cy="10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8573" y="566347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endParaRPr lang="ru-RU" sz="2800" dirty="0"/>
          </a:p>
        </p:txBody>
      </p:sp>
      <p:sp>
        <p:nvSpPr>
          <p:cNvPr id="2" name="Овал 1"/>
          <p:cNvSpPr/>
          <p:nvPr/>
        </p:nvSpPr>
        <p:spPr>
          <a:xfrm>
            <a:off x="161801" y="1030270"/>
            <a:ext cx="2057124" cy="19442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 </a:t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29063" y="1028283"/>
            <a:ext cx="2057124" cy="19442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 </a:t>
            </a:r>
            <a:b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673" y="2016088"/>
            <a:ext cx="108012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7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8573" y="566347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endParaRPr lang="ru-RU" sz="2800" dirty="0"/>
          </a:p>
        </p:txBody>
      </p:sp>
      <p:sp>
        <p:nvSpPr>
          <p:cNvPr id="2" name="Овал 1"/>
          <p:cNvSpPr/>
          <p:nvPr/>
        </p:nvSpPr>
        <p:spPr>
          <a:xfrm>
            <a:off x="161801" y="1030270"/>
            <a:ext cx="2249872" cy="19442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91793" y="1028283"/>
            <a:ext cx="2194394" cy="19442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673" y="2016088"/>
            <a:ext cx="108012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84081" y="1230814"/>
            <a:ext cx="16240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ajralmagani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qattana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tallom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1185" y="1230814"/>
            <a:ext cx="18356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ildiz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to‘qimalarga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976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6062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430" y="2301603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646524"/>
            <a:ext cx="983436" cy="10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84409"/>
              </p:ext>
            </p:extLst>
          </p:nvPr>
        </p:nvGraphicFramePr>
        <p:xfrm>
          <a:off x="528613" y="971972"/>
          <a:ext cx="4666219" cy="14014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6439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404374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  <a:gridCol w="1555406">
                  <a:extLst>
                    <a:ext uri="{9D8B030D-6E8A-4147-A177-3AD203B41FA5}">
                      <a16:colId xmlns:a16="http://schemas.microsoft.com/office/drawing/2014/main" val="3259459407"/>
                    </a:ext>
                  </a:extLst>
                </a:gridCol>
              </a:tblGrid>
              <a:tr h="2455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PROKARIOTLAR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TUZILISHI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PAYISHI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1155943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Sodda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tuzilgan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qobig‘i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DNK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halqasi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sitoplasma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mezosoma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organoidlaridan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tashkil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topgan</a:t>
                      </a:r>
                      <a:endParaRPr lang="ru-RU" sz="1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/>
                </a:tc>
                <a:tc>
                  <a:txBody>
                    <a:bodyPr/>
                    <a:lstStyle/>
                    <a:p>
                      <a:pPr algn="ctr"/>
                      <a:endParaRPr lang="en-US" sz="10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0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Ikkiga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bo‘linish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usulida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ko‘payadi</a:t>
                      </a:r>
                      <a:endParaRPr lang="ru-RU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O‘TILGAN MAVZUNI MUSTAHKAMLASH: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74786"/>
              </p:ext>
            </p:extLst>
          </p:nvPr>
        </p:nvGraphicFramePr>
        <p:xfrm>
          <a:off x="553765" y="719944"/>
          <a:ext cx="4666219" cy="23346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06439">
                  <a:extLst>
                    <a:ext uri="{9D8B030D-6E8A-4147-A177-3AD203B41FA5}">
                      <a16:colId xmlns:a16="http://schemas.microsoft.com/office/drawing/2014/main" val="1151866904"/>
                    </a:ext>
                  </a:extLst>
                </a:gridCol>
                <a:gridCol w="1404374">
                  <a:extLst>
                    <a:ext uri="{9D8B030D-6E8A-4147-A177-3AD203B41FA5}">
                      <a16:colId xmlns:a16="http://schemas.microsoft.com/office/drawing/2014/main" val="2170143725"/>
                    </a:ext>
                  </a:extLst>
                </a:gridCol>
                <a:gridCol w="1555406">
                  <a:extLst>
                    <a:ext uri="{9D8B030D-6E8A-4147-A177-3AD203B41FA5}">
                      <a16:colId xmlns:a16="http://schemas.microsoft.com/office/drawing/2014/main" val="3259459407"/>
                    </a:ext>
                  </a:extLst>
                </a:gridCol>
              </a:tblGrid>
              <a:tr h="24553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PROKARIOTLAR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TUZILISHI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KO‘PAYISHI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83194"/>
                  </a:ext>
                </a:extLst>
              </a:tr>
              <a:tr h="1155943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YASHIL SUVO‘TLAR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458" marR="77458" marT="38728" marB="38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Ko‘k-yashil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suvo‘tlar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bakteriyalarga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o‘xshash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hujayrasining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tiriklik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qismi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yadro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organoidlariga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ajralmagan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Hujayra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po‘sti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pektindan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iborat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/>
                    </a:p>
                  </a:txBody>
                  <a:tcPr marL="77458" marR="77458" marT="38728" marB="38728"/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Ikkiga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bo‘linish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gormogoniyalar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usulida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ko‘payadi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77458" marR="77458" marT="38728" marB="38728"/>
                </a:tc>
                <a:extLst>
                  <a:ext uri="{0D108BD9-81ED-4DB2-BD59-A6C34878D82A}">
                    <a16:rowId xmlns:a16="http://schemas.microsoft.com/office/drawing/2014/main" val="265889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EUKARIOTLAR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773" y="971972"/>
            <a:ext cx="5220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Eukariotlar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—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toʻliq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shakllangan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haqiqiy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yadroga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ega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boʻlgan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organizmlardir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Eukariotlarga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suvoʻtlar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yuksak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oʻsimliklar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barcha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hayvonlar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zamburugʻlar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kiradi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EUKARIOTLAR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605425"/>
            <a:ext cx="252505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Vakuol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Mitoxondriya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Endoplazmatik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6" y="617578"/>
            <a:ext cx="2835865" cy="237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EUKARIOTLAR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0927" y="626148"/>
            <a:ext cx="4125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" y="1408645"/>
            <a:ext cx="1728192" cy="155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91" y="1408645"/>
            <a:ext cx="1728192" cy="15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79787"/>
            <a:ext cx="4176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sernam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yashashga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Evolyutsiya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rivojlanmagan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davrgacha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birlari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TUBAN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02" y="1609198"/>
            <a:ext cx="1090949" cy="129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55" y="873625"/>
            <a:ext cx="47667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koloniya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organizmlardir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ajralmagani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qattana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tallom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9" y="2369142"/>
            <a:ext cx="654488" cy="683940"/>
          </a:xfrm>
          <a:prstGeom prst="rect">
            <a:avLst/>
          </a:prstGeom>
        </p:spPr>
      </p:pic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TUBAN O‘SIMLIKLAR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152021</TotalTime>
  <Words>536</Words>
  <Application>Microsoft Office PowerPoint</Application>
  <PresentationFormat>Произвольный</PresentationFormat>
  <Paragraphs>127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MUSTAHKAMLASH: </vt:lpstr>
      <vt:lpstr>O‘TILGAN MAVZUNI MUSTAHKAMLASH: </vt:lpstr>
      <vt:lpstr>EUKARIOTLAR</vt:lpstr>
      <vt:lpstr>EUKARIOTLAR</vt:lpstr>
      <vt:lpstr>EUKARIOTLAR</vt:lpstr>
      <vt:lpstr>TUBAN O‘SIMLIKLAR</vt:lpstr>
      <vt:lpstr>TUBAN O‘SIMLIKLAR</vt:lpstr>
      <vt:lpstr>TUBAN O‘SIMLIKLAR</vt:lpstr>
      <vt:lpstr>TUBAN O‘SIMLIKLAR</vt:lpstr>
      <vt:lpstr>TUBAN O‘SIMLIKLAR</vt:lpstr>
      <vt:lpstr>YUKSAK O‘SIMLIKLAR</vt:lpstr>
      <vt:lpstr>YUKSAK O‘SIMLIKLAR</vt:lpstr>
      <vt:lpstr>YUKSAK O‘SIMLIKLAR</vt:lpstr>
      <vt:lpstr>YUKSAK O‘SIMLIKLAR</vt:lpstr>
      <vt:lpstr> O‘SIMLIKLAR OLAMI</vt:lpstr>
      <vt:lpstr> O‘SIMLIKLAR OLAMI</vt:lpstr>
      <vt:lpstr> O‘SIMLIKLARNING AHAMIYATI</vt:lpstr>
      <vt:lpstr> O‘SIMLIKLARNING AHAMIYATI</vt:lpstr>
      <vt:lpstr> O‘SIMLIKLARNING AHAMIYATI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1659</cp:revision>
  <dcterms:created xsi:type="dcterms:W3CDTF">2014-10-08T23:03:32Z</dcterms:created>
  <dcterms:modified xsi:type="dcterms:W3CDTF">2021-03-25T07:06:53Z</dcterms:modified>
</cp:coreProperties>
</file>