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381" r:id="rId2"/>
    <p:sldId id="1564" r:id="rId3"/>
    <p:sldId id="1565" r:id="rId4"/>
    <p:sldId id="1566" r:id="rId5"/>
    <p:sldId id="1567" r:id="rId6"/>
    <p:sldId id="1552" r:id="rId7"/>
    <p:sldId id="1568" r:id="rId8"/>
    <p:sldId id="1569" r:id="rId9"/>
    <p:sldId id="1570" r:id="rId10"/>
    <p:sldId id="1571" r:id="rId11"/>
    <p:sldId id="1572" r:id="rId12"/>
    <p:sldId id="1573" r:id="rId13"/>
    <p:sldId id="1574" r:id="rId14"/>
    <p:sldId id="1575" r:id="rId15"/>
    <p:sldId id="368" r:id="rId16"/>
  </p:sldIdLst>
  <p:sldSz cx="9144000" cy="5143500" type="screen16x9"/>
  <p:notesSz cx="5765800" cy="3244850"/>
  <p:custDataLst>
    <p:tags r:id="rId18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8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07.png"/><Relationship Id="rId18" Type="http://schemas.openxmlformats.org/officeDocument/2006/relationships/image" Target="../media/image96.png"/><Relationship Id="rId3" Type="http://schemas.openxmlformats.org/officeDocument/2006/relationships/image" Target="../media/image2.png"/><Relationship Id="rId21" Type="http://schemas.openxmlformats.org/officeDocument/2006/relationships/image" Target="../media/image99.png"/><Relationship Id="rId7" Type="http://schemas.openxmlformats.org/officeDocument/2006/relationships/image" Target="../media/image104.png"/><Relationship Id="rId12" Type="http://schemas.openxmlformats.org/officeDocument/2006/relationships/image" Target="../media/image106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05.png"/><Relationship Id="rId5" Type="http://schemas.openxmlformats.org/officeDocument/2006/relationships/image" Target="../media/image103.png"/><Relationship Id="rId15" Type="http://schemas.openxmlformats.org/officeDocument/2006/relationships/image" Target="../media/image108.png"/><Relationship Id="rId10" Type="http://schemas.openxmlformats.org/officeDocument/2006/relationships/image" Target="../media/image88.png"/><Relationship Id="rId19" Type="http://schemas.openxmlformats.org/officeDocument/2006/relationships/image" Target="../media/image111.png"/><Relationship Id="rId4" Type="http://schemas.openxmlformats.org/officeDocument/2006/relationships/image" Target="../media/image10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Relationship Id="rId22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17.png"/><Relationship Id="rId18" Type="http://schemas.openxmlformats.org/officeDocument/2006/relationships/image" Target="../media/image121.png"/><Relationship Id="rId3" Type="http://schemas.openxmlformats.org/officeDocument/2006/relationships/image" Target="../media/image3.png"/><Relationship Id="rId21" Type="http://schemas.openxmlformats.org/officeDocument/2006/relationships/image" Target="../media/image124.png"/><Relationship Id="rId7" Type="http://schemas.openxmlformats.org/officeDocument/2006/relationships/image" Target="../media/image104.png"/><Relationship Id="rId12" Type="http://schemas.openxmlformats.org/officeDocument/2006/relationships/image" Target="../media/image116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15.png"/><Relationship Id="rId5" Type="http://schemas.openxmlformats.org/officeDocument/2006/relationships/image" Target="../media/image103.png"/><Relationship Id="rId15" Type="http://schemas.openxmlformats.org/officeDocument/2006/relationships/image" Target="../media/image118.png"/><Relationship Id="rId10" Type="http://schemas.openxmlformats.org/officeDocument/2006/relationships/image" Target="../media/image88.png"/><Relationship Id="rId19" Type="http://schemas.openxmlformats.org/officeDocument/2006/relationships/image" Target="../media/image122.png"/><Relationship Id="rId4" Type="http://schemas.openxmlformats.org/officeDocument/2006/relationships/image" Target="../media/image114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37.png"/><Relationship Id="rId3" Type="http://schemas.openxmlformats.org/officeDocument/2006/relationships/image" Target="../media/image4.png"/><Relationship Id="rId21" Type="http://schemas.openxmlformats.org/officeDocument/2006/relationships/image" Target="../media/image140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9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08.png"/><Relationship Id="rId10" Type="http://schemas.openxmlformats.org/officeDocument/2006/relationships/image" Target="../media/image132.png"/><Relationship Id="rId19" Type="http://schemas.openxmlformats.org/officeDocument/2006/relationships/image" Target="../media/image138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47.png"/><Relationship Id="rId18" Type="http://schemas.openxmlformats.org/officeDocument/2006/relationships/image" Target="../media/image149.png"/><Relationship Id="rId3" Type="http://schemas.openxmlformats.org/officeDocument/2006/relationships/image" Target="../media/image5.png"/><Relationship Id="rId21" Type="http://schemas.openxmlformats.org/officeDocument/2006/relationships/image" Target="../media/image152.png"/><Relationship Id="rId7" Type="http://schemas.openxmlformats.org/officeDocument/2006/relationships/image" Target="../media/image144.png"/><Relationship Id="rId12" Type="http://schemas.openxmlformats.org/officeDocument/2006/relationships/image" Target="../media/image146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19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45.png"/><Relationship Id="rId5" Type="http://schemas.openxmlformats.org/officeDocument/2006/relationships/image" Target="../media/image143.png"/><Relationship Id="rId15" Type="http://schemas.openxmlformats.org/officeDocument/2006/relationships/image" Target="../media/image118.png"/><Relationship Id="rId10" Type="http://schemas.openxmlformats.org/officeDocument/2006/relationships/image" Target="../media/image132.png"/><Relationship Id="rId19" Type="http://schemas.openxmlformats.org/officeDocument/2006/relationships/image" Target="../media/image150.png"/><Relationship Id="rId4" Type="http://schemas.openxmlformats.org/officeDocument/2006/relationships/image" Target="../media/image142.png"/><Relationship Id="rId9" Type="http://schemas.openxmlformats.org/officeDocument/2006/relationships/image" Target="../media/image131.png"/><Relationship Id="rId14" Type="http://schemas.openxmlformats.org/officeDocument/2006/relationships/image" Target="../media/image148.png"/><Relationship Id="rId22" Type="http://schemas.openxmlformats.org/officeDocument/2006/relationships/image" Target="../media/image1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1851670"/>
            <a:ext cx="496855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tengsizliklarni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isbotlash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23762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99542"/>
                <a:ext cx="916308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183.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tengsizliklarning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‘rinli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9163086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64" t="-6211" r="-399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552" y="1568974"/>
                <a:ext cx="2573653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68974"/>
                <a:ext cx="2573653" cy="938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9016" y="2815098"/>
                <a:ext cx="2718629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16" y="2815098"/>
                <a:ext cx="2718629" cy="9382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3568" y="3879643"/>
                <a:ext cx="2933431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79643"/>
                <a:ext cx="2933431" cy="10066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46881" y="2283718"/>
                <a:ext cx="3518527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−(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81" y="2283718"/>
                <a:ext cx="3518527" cy="10066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16016" y="3581288"/>
                <a:ext cx="2639184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3581288"/>
                <a:ext cx="2639184" cy="10066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444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7" grpId="0"/>
      <p:bldP spid="15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1" y="722769"/>
                <a:ext cx="820314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185.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≥−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bo‘Isa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722769"/>
                <a:ext cx="8203143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560" t="-6211" r="-594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922248" y="1215324"/>
                <a:ext cx="396493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248" y="1215324"/>
                <a:ext cx="3964932" cy="10590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2211710"/>
                <a:ext cx="394114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11710"/>
                <a:ext cx="3941142" cy="10590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3291830"/>
                <a:ext cx="5235216" cy="600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91830"/>
                <a:ext cx="5235216" cy="6004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1370" y="3723878"/>
                <a:ext cx="8433078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70" y="3723878"/>
                <a:ext cx="8433078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79330" y="2211710"/>
                <a:ext cx="3718326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330" y="2211710"/>
                <a:ext cx="3718326" cy="105907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1407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7" grpId="0"/>
      <p:bldP spid="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7504" y="915566"/>
                <a:ext cx="396493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3964932" cy="10590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51624" y="699542"/>
                <a:ext cx="4684872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624" y="699542"/>
                <a:ext cx="4684872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5758" y="2139702"/>
                <a:ext cx="5364354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58" y="2139702"/>
                <a:ext cx="5364354" cy="10590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9176" y="3033059"/>
                <a:ext cx="3962046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76" y="3033059"/>
                <a:ext cx="3962046" cy="14108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40506" y="3312878"/>
                <a:ext cx="386394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506" y="3312878"/>
                <a:ext cx="3863942" cy="105907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0675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1" y="722769"/>
                <a:ext cx="694818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188.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bo‘Isa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722769"/>
                <a:ext cx="6948184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842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922248" y="1283827"/>
                <a:ext cx="378757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248" y="1283827"/>
                <a:ext cx="3787575" cy="927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3002194"/>
                <a:ext cx="2604366" cy="926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02194"/>
                <a:ext cx="2604366" cy="9262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2109" y="1923678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09" y="1923678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9552" y="4020131"/>
                <a:ext cx="2604366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020131"/>
                <a:ext cx="2604366" cy="9278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09626" y="2211710"/>
                <a:ext cx="2587760" cy="1825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rad>
                            </m:e>
                            <m:e>
                              <m:f>
                                <m:f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𝟗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rad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626" y="2211710"/>
                <a:ext cx="2587760" cy="18259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35787" y="2859782"/>
                <a:ext cx="73621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787" y="2859782"/>
                <a:ext cx="73621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835787" y="4037659"/>
            <a:ext cx="340050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64745" y="4020131"/>
                <a:ext cx="378757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745" y="4020131"/>
                <a:ext cx="3787575" cy="9278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053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3" grpId="0"/>
      <p:bldP spid="12" grpId="0"/>
      <p:bldP spid="15" grpId="0"/>
      <p:bldP spid="4" grpId="0"/>
      <p:bldP spid="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1" y="722769"/>
                <a:ext cx="741427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190.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bo‘Isa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engsizlikni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722769"/>
                <a:ext cx="7414274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726" t="-6211" r="-822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99992" y="1347614"/>
                <a:ext cx="3198504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1347614"/>
                <a:ext cx="3198504" cy="999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3003798"/>
                <a:ext cx="3103349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03798"/>
                <a:ext cx="3103349" cy="99924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2109" y="1923678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09" y="1923678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304090" y="2456995"/>
                <a:ext cx="3364254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𝒂𝒄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090" y="2456995"/>
                <a:ext cx="3364254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43808" y="4020774"/>
                <a:ext cx="3198504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020774"/>
                <a:ext cx="3198504" cy="9992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492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" grpId="0"/>
      <p:bldP spid="16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988754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83-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184, 186, 187, 189-</a:t>
            </a:r>
            <a:r>
              <a:rPr lang="en-US" sz="3200" b="1" dirty="0" smtClean="0"/>
              <a:t>mashqlar</a:t>
            </a: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4078809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4078809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99069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41433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41433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3315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3315588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838178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959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63888" y="4259872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259872"/>
                <a:ext cx="838178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авая круглая скобка 48"/>
          <p:cNvSpPr/>
          <p:nvPr/>
        </p:nvSpPr>
        <p:spPr>
          <a:xfrm rot="16200000">
            <a:off x="4969212" y="3084525"/>
            <a:ext cx="259582" cy="2114353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 smtClean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blipFill rotWithShape="1">
                <a:blip r:embed="rId22"/>
                <a:stretch>
                  <a:fillRect l="-2646" t="-14118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авая круглая скобка 52"/>
          <p:cNvSpPr/>
          <p:nvPr/>
        </p:nvSpPr>
        <p:spPr>
          <a:xfrm rot="16200000">
            <a:off x="209272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авая круглая скобка 53"/>
          <p:cNvSpPr/>
          <p:nvPr/>
        </p:nvSpPr>
        <p:spPr>
          <a:xfrm rot="16200000">
            <a:off x="3862659" y="2000916"/>
            <a:ext cx="387628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49" grpId="0" animBg="1"/>
      <p:bldP spid="52" grpId="0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496919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496919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99069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291419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959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95345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345" y="425987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 smtClean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2646" t="-14118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авая круглая скобка 53"/>
          <p:cNvSpPr/>
          <p:nvPr/>
        </p:nvSpPr>
        <p:spPr>
          <a:xfrm rot="16200000">
            <a:off x="3946717" y="2084974"/>
            <a:ext cx="219511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>
            <a:off x="-900608" y="3432807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2771800" y="343280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>
            <a:off x="1547664" y="4008871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уга 54"/>
          <p:cNvSpPr/>
          <p:nvPr/>
        </p:nvSpPr>
        <p:spPr>
          <a:xfrm flipH="1">
            <a:off x="6156176" y="4008871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8857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4" grpId="0" animBg="1"/>
      <p:bldP spid="48" grpId="0" animBg="1"/>
      <p:bldP spid="50" grpId="0" animBg="1"/>
      <p:bldP spid="51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4078809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4078809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99069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67694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7694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552586"/>
                <a:ext cx="3027047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52586"/>
                <a:ext cx="3027047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19151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19151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32349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323492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64288" y="368380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683808"/>
                <a:ext cx="588623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24625" y="442524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10473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73" y="442146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251520" y="4468610"/>
            <a:ext cx="5334871" cy="444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786737" y="438952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24035" y="440600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486146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146" y="442146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766739" y="4421462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39" y="4421462"/>
                <a:ext cx="396262" cy="670568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3704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авая круглая скобка 53"/>
          <p:cNvSpPr/>
          <p:nvPr/>
        </p:nvSpPr>
        <p:spPr>
          <a:xfrm rot="16200000">
            <a:off x="2737518" y="2246564"/>
            <a:ext cx="219511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авая круглая скобка 48"/>
          <p:cNvSpPr/>
          <p:nvPr/>
        </p:nvSpPr>
        <p:spPr>
          <a:xfrm rot="16200000">
            <a:off x="209272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авая круглая скобка 52"/>
          <p:cNvSpPr/>
          <p:nvPr/>
        </p:nvSpPr>
        <p:spPr>
          <a:xfrm rot="16200000">
            <a:off x="1652323" y="3304172"/>
            <a:ext cx="275551" cy="2039169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874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4" grpId="0" animBg="1"/>
      <p:bldP spid="49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4078809" cy="9305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4078809" cy="9305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99069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2167026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167026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696602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96602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137013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273193" y="442524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59041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41" y="442146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251520" y="4468610"/>
            <a:ext cx="5334871" cy="444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424319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24035" y="440600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123728" y="447589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475896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766739" y="44214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39" y="442146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3704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авая круглая скобка 52"/>
          <p:cNvSpPr/>
          <p:nvPr/>
        </p:nvSpPr>
        <p:spPr>
          <a:xfrm rot="16200000">
            <a:off x="3554653" y="3092150"/>
            <a:ext cx="275551" cy="246321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>
            <a:off x="-900608" y="3435846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2771800" y="3435846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635896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455658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658" y="4475896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>
            <a:off x="-1116632" y="422489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Дуга 56"/>
          <p:cNvSpPr/>
          <p:nvPr/>
        </p:nvSpPr>
        <p:spPr>
          <a:xfrm flipH="1">
            <a:off x="3635896" y="4227934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3468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3" grpId="0" animBg="1"/>
      <p:bldP spid="48" grpId="0" animBg="1"/>
      <p:bldP spid="50" grpId="0" animBg="1"/>
      <p:bldP spid="51" grpId="0" animBg="1"/>
      <p:bldP spid="55" grpId="0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699542"/>
                <a:ext cx="8651727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514350" indent="-514350">
                  <a:buAutoNum type="arabicPeriod"/>
                </a:pP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arifmetigi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geometrigidan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masligini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651727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1479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2771" y="2055073"/>
                <a:ext cx="4019755" cy="741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arifmetigi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71" y="2055073"/>
                <a:ext cx="4019755" cy="741550"/>
              </a:xfrm>
              <a:prstGeom prst="rect">
                <a:avLst/>
              </a:prstGeom>
              <a:blipFill rotWithShape="1">
                <a:blip r:embed="rId4"/>
                <a:stretch>
                  <a:fillRect r="-2121" b="-9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9512" y="2766304"/>
                <a:ext cx="4440318" cy="585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𝒂𝒃</m:t>
                        </m:r>
                      </m:e>
                    </m:rad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geometrigi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66304"/>
                <a:ext cx="4440318" cy="585288"/>
              </a:xfrm>
              <a:prstGeom prst="rect">
                <a:avLst/>
              </a:prstGeom>
              <a:blipFill rotWithShape="1">
                <a:blip r:embed="rId5"/>
                <a:stretch>
                  <a:fillRect t="-3125" b="-2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458254" y="2139702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254" y="2139702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812360" y="2347024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2347024"/>
                <a:ext cx="84760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148064" y="3063595"/>
                <a:ext cx="2576924" cy="600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063595"/>
                <a:ext cx="2576924" cy="6004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148064" y="3696483"/>
                <a:ext cx="3242361" cy="600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696483"/>
                <a:ext cx="3242361" cy="6004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076056" y="4212300"/>
                <a:ext cx="2875724" cy="735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212300"/>
                <a:ext cx="2875724" cy="73571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12585" y="3495896"/>
                <a:ext cx="34640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5" y="3495896"/>
                <a:ext cx="346402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3" grpId="0"/>
      <p:bldP spid="20" grpId="0"/>
      <p:bldP spid="36" grpId="0"/>
      <p:bldP spid="37" grpId="0"/>
      <p:bldP spid="55" grpId="0"/>
      <p:bldP spid="48" grpId="0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699542"/>
                <a:ext cx="8940268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geometrigi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garmonigidan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masligini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940268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1431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2585" y="2744283"/>
                <a:ext cx="4188070" cy="925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den>
                        </m:f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</m:den>
                        </m:f>
                      </m:den>
                    </m:f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garmonigi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5" y="2744283"/>
                <a:ext cx="4188070" cy="9253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9512" y="2067694"/>
                <a:ext cx="4440318" cy="585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𝒂𝒃</m:t>
                        </m:r>
                      </m:e>
                    </m:rad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geometrigi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067694"/>
                <a:ext cx="4440318" cy="585288"/>
              </a:xfrm>
              <a:prstGeom prst="rect">
                <a:avLst/>
              </a:prstGeom>
              <a:blipFill rotWithShape="1">
                <a:blip r:embed="rId5"/>
                <a:stretch>
                  <a:fillRect t="-3125" b="-2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84168" y="2931790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931790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36096" y="1707654"/>
                <a:ext cx="2354106" cy="1293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𝒂𝒃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f>
                        <m:fPr>
                          <m:ctrlPr>
                            <a:rPr lang="ru-RU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707654"/>
                <a:ext cx="2354106" cy="1293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3723878"/>
                <a:ext cx="1501950" cy="1252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23878"/>
                <a:ext cx="1501950" cy="125220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15616" y="3723878"/>
                <a:ext cx="1905330" cy="1261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23878"/>
                <a:ext cx="1905330" cy="12612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83768" y="3723878"/>
                <a:ext cx="1906932" cy="1264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𝒂𝒃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723878"/>
                <a:ext cx="1906932" cy="126444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51920" y="3723878"/>
                <a:ext cx="1679627" cy="991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𝒂𝒃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723878"/>
                <a:ext cx="1679627" cy="9912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89641" y="3889713"/>
                <a:ext cx="1310551" cy="582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641" y="3889713"/>
                <a:ext cx="1310551" cy="5829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516216" y="3654198"/>
                <a:ext cx="2354106" cy="1293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654198"/>
                <a:ext cx="2354106" cy="12938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0877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3" grpId="0"/>
      <p:bldP spid="20" grpId="0"/>
      <p:bldP spid="20" grpId="1"/>
      <p:bldP spid="2" grpId="0"/>
      <p:bldP spid="3" grpId="0"/>
      <p:bldP spid="18" grpId="0"/>
      <p:bldP spid="19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699542"/>
                <a:ext cx="849142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491427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508" t="-6211" r="-574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059832" y="1203598"/>
                <a:ext cx="18998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203598"/>
                <a:ext cx="1899879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79512" y="2018913"/>
            <a:ext cx="467596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04368" y="1712990"/>
                <a:ext cx="18998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368" y="1712990"/>
                <a:ext cx="1899879" cy="9307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04248" y="1909069"/>
                <a:ext cx="8556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1909069"/>
                <a:ext cx="85561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9234" y="2715766"/>
                <a:ext cx="228081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34" y="2715766"/>
                <a:ext cx="2280816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23528" y="3291830"/>
                <a:ext cx="294625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91830"/>
                <a:ext cx="2946256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29128" y="3022525"/>
                <a:ext cx="23586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128" y="3022525"/>
                <a:ext cx="2358658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660232" y="3022525"/>
            <a:ext cx="160973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Ziddiyat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392201" y="3939902"/>
                <a:ext cx="18998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201" y="3939902"/>
                <a:ext cx="1899879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7653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16" grpId="0"/>
      <p:bldP spid="25" grpId="0"/>
      <p:bldP spid="4" grpId="0"/>
      <p:bldP spid="7" grpId="0"/>
      <p:bldP spid="26" grpId="0"/>
      <p:bldP spid="8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99542"/>
                <a:ext cx="916308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183.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tengsizliklarning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‘rinli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9163086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64" t="-6211" r="-399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552" y="1568974"/>
                <a:ext cx="2597699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68974"/>
                <a:ext cx="2597699" cy="9963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9016" y="2815098"/>
                <a:ext cx="2742674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16" y="2815098"/>
                <a:ext cx="2742674" cy="9963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3568" y="3879643"/>
                <a:ext cx="2965492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79643"/>
                <a:ext cx="2965492" cy="9963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72000" y="2386900"/>
                <a:ext cx="2377894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386900"/>
                <a:ext cx="2377894" cy="9963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572000" y="3607186"/>
                <a:ext cx="23778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607186"/>
                <a:ext cx="2377895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0538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7" grpId="0"/>
      <p:bldP spid="15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93ad6853c8e7e5ef3d4ae2754ae1d76551f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11630</TotalTime>
  <Words>1493</Words>
  <Application>Microsoft Office PowerPoint</Application>
  <PresentationFormat>Экран (16:9)</PresentationFormat>
  <Paragraphs>191</Paragraphs>
  <Slides>15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1084</cp:revision>
  <dcterms:created xsi:type="dcterms:W3CDTF">2020-04-09T07:32:19Z</dcterms:created>
  <dcterms:modified xsi:type="dcterms:W3CDTF">2021-03-04T04:07:18Z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