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1381" r:id="rId2"/>
    <p:sldId id="1564" r:id="rId3"/>
    <p:sldId id="1565" r:id="rId4"/>
    <p:sldId id="1566" r:id="rId5"/>
    <p:sldId id="1567" r:id="rId6"/>
    <p:sldId id="1552" r:id="rId7"/>
    <p:sldId id="1568" r:id="rId8"/>
    <p:sldId id="1569" r:id="rId9"/>
    <p:sldId id="1570" r:id="rId10"/>
    <p:sldId id="1571" r:id="rId11"/>
    <p:sldId id="1572" r:id="rId12"/>
    <p:sldId id="1573" r:id="rId13"/>
    <p:sldId id="1574" r:id="rId14"/>
    <p:sldId id="1575" r:id="rId15"/>
    <p:sldId id="368" r:id="rId16"/>
  </p:sldIdLst>
  <p:sldSz cx="9144000" cy="5143500" type="screen16x9"/>
  <p:notesSz cx="5765800" cy="3244850"/>
  <p:custDataLst>
    <p:tags r:id="rId18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186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07.png"/><Relationship Id="rId18" Type="http://schemas.openxmlformats.org/officeDocument/2006/relationships/image" Target="../media/image96.png"/><Relationship Id="rId3" Type="http://schemas.openxmlformats.org/officeDocument/2006/relationships/image" Target="../media/image2.png"/><Relationship Id="rId21" Type="http://schemas.openxmlformats.org/officeDocument/2006/relationships/image" Target="../media/image99.png"/><Relationship Id="rId7" Type="http://schemas.openxmlformats.org/officeDocument/2006/relationships/image" Target="../media/image104.png"/><Relationship Id="rId12" Type="http://schemas.openxmlformats.org/officeDocument/2006/relationships/image" Target="../media/image106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5.png"/><Relationship Id="rId5" Type="http://schemas.openxmlformats.org/officeDocument/2006/relationships/image" Target="../media/image103.png"/><Relationship Id="rId15" Type="http://schemas.openxmlformats.org/officeDocument/2006/relationships/image" Target="../media/image108.png"/><Relationship Id="rId10" Type="http://schemas.openxmlformats.org/officeDocument/2006/relationships/image" Target="../media/image88.png"/><Relationship Id="rId19" Type="http://schemas.openxmlformats.org/officeDocument/2006/relationships/image" Target="../media/image111.png"/><Relationship Id="rId4" Type="http://schemas.openxmlformats.org/officeDocument/2006/relationships/image" Target="../media/image10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17.png"/><Relationship Id="rId18" Type="http://schemas.openxmlformats.org/officeDocument/2006/relationships/image" Target="../media/image121.png"/><Relationship Id="rId3" Type="http://schemas.openxmlformats.org/officeDocument/2006/relationships/image" Target="../media/image3.png"/><Relationship Id="rId21" Type="http://schemas.openxmlformats.org/officeDocument/2006/relationships/image" Target="../media/image124.png"/><Relationship Id="rId7" Type="http://schemas.openxmlformats.org/officeDocument/2006/relationships/image" Target="../media/image104.png"/><Relationship Id="rId12" Type="http://schemas.openxmlformats.org/officeDocument/2006/relationships/image" Target="../media/image116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15.png"/><Relationship Id="rId5" Type="http://schemas.openxmlformats.org/officeDocument/2006/relationships/image" Target="../media/image103.png"/><Relationship Id="rId15" Type="http://schemas.openxmlformats.org/officeDocument/2006/relationships/image" Target="../media/image118.png"/><Relationship Id="rId10" Type="http://schemas.openxmlformats.org/officeDocument/2006/relationships/image" Target="../media/image88.png"/><Relationship Id="rId19" Type="http://schemas.openxmlformats.org/officeDocument/2006/relationships/image" Target="../media/image122.png"/><Relationship Id="rId4" Type="http://schemas.openxmlformats.org/officeDocument/2006/relationships/image" Target="../media/image114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37.png"/><Relationship Id="rId3" Type="http://schemas.openxmlformats.org/officeDocument/2006/relationships/image" Target="../media/image4.png"/><Relationship Id="rId21" Type="http://schemas.openxmlformats.org/officeDocument/2006/relationships/image" Target="../media/image140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9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08.png"/><Relationship Id="rId10" Type="http://schemas.openxmlformats.org/officeDocument/2006/relationships/image" Target="../media/image132.png"/><Relationship Id="rId19" Type="http://schemas.openxmlformats.org/officeDocument/2006/relationships/image" Target="../media/image138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7.png"/><Relationship Id="rId18" Type="http://schemas.openxmlformats.org/officeDocument/2006/relationships/image" Target="../media/image149.png"/><Relationship Id="rId3" Type="http://schemas.openxmlformats.org/officeDocument/2006/relationships/image" Target="../media/image5.png"/><Relationship Id="rId21" Type="http://schemas.openxmlformats.org/officeDocument/2006/relationships/image" Target="../media/image152.png"/><Relationship Id="rId7" Type="http://schemas.openxmlformats.org/officeDocument/2006/relationships/image" Target="../media/image144.png"/><Relationship Id="rId12" Type="http://schemas.openxmlformats.org/officeDocument/2006/relationships/image" Target="../media/image146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9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45.png"/><Relationship Id="rId5" Type="http://schemas.openxmlformats.org/officeDocument/2006/relationships/image" Target="../media/image143.png"/><Relationship Id="rId15" Type="http://schemas.openxmlformats.org/officeDocument/2006/relationships/image" Target="../media/image118.png"/><Relationship Id="rId10" Type="http://schemas.openxmlformats.org/officeDocument/2006/relationships/image" Target="../media/image132.png"/><Relationship Id="rId19" Type="http://schemas.openxmlformats.org/officeDocument/2006/relationships/image" Target="../media/image150.png"/><Relationship Id="rId4" Type="http://schemas.openxmlformats.org/officeDocument/2006/relationships/image" Target="../media/image142.png"/><Relationship Id="rId9" Type="http://schemas.openxmlformats.org/officeDocument/2006/relationships/image" Target="../media/image131.png"/><Relationship Id="rId14" Type="http://schemas.openxmlformats.org/officeDocument/2006/relationships/image" Target="../media/image148.png"/><Relationship Id="rId22" Type="http://schemas.openxmlformats.org/officeDocument/2006/relationships/image" Target="../media/image1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1" y="1851670"/>
            <a:ext cx="496855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tengsizliklarni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isbotlash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067694"/>
            <a:ext cx="545553" cy="23762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529627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699542"/>
                <a:ext cx="916308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183.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tengsizliklarning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‘rinli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9163086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464" t="-6211" r="-399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552" y="1568974"/>
                <a:ext cx="2573653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68974"/>
                <a:ext cx="2573653" cy="9382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9016" y="2815098"/>
                <a:ext cx="2718629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6" y="2815098"/>
                <a:ext cx="2718629" cy="9382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568" y="3879643"/>
                <a:ext cx="2933431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79643"/>
                <a:ext cx="2933431" cy="1006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46881" y="2283718"/>
                <a:ext cx="3518527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881" y="2283718"/>
                <a:ext cx="3518527" cy="1006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16016" y="3581288"/>
                <a:ext cx="2639184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581288"/>
                <a:ext cx="2639184" cy="10066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444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7" grpId="0"/>
      <p:bldP spid="1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281" y="722769"/>
                <a:ext cx="820314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185.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bo‘Isa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1" y="722769"/>
                <a:ext cx="8203143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560" t="-6211" r="-594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922248" y="1215324"/>
                <a:ext cx="3964932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48" y="1215324"/>
                <a:ext cx="3964932" cy="10590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211710"/>
                <a:ext cx="3941142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1710"/>
                <a:ext cx="3941142" cy="1059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3291830"/>
                <a:ext cx="5235216" cy="600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91830"/>
                <a:ext cx="5235216" cy="6004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370" y="3723878"/>
                <a:ext cx="8433078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70" y="3723878"/>
                <a:ext cx="8433078" cy="1410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9330" y="2211710"/>
                <a:ext cx="3718326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330" y="2211710"/>
                <a:ext cx="3718326" cy="10590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40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7" grpId="0"/>
      <p:bldP spid="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7504" y="915566"/>
                <a:ext cx="3964932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15566"/>
                <a:ext cx="3964932" cy="1059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1624" y="699542"/>
                <a:ext cx="4684872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24" y="699542"/>
                <a:ext cx="4684872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5758" y="2139702"/>
                <a:ext cx="5364354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58" y="2139702"/>
                <a:ext cx="5364354" cy="1059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176" y="3033059"/>
                <a:ext cx="3962046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6" y="3033059"/>
                <a:ext cx="3962046" cy="1410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0506" y="3312878"/>
                <a:ext cx="3863942" cy="105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06" y="3312878"/>
                <a:ext cx="3863942" cy="1059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75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281" y="722769"/>
                <a:ext cx="694818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188.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bo‘Isa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1" y="722769"/>
                <a:ext cx="6948184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842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922248" y="1283827"/>
                <a:ext cx="378757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48" y="1283827"/>
                <a:ext cx="3787575" cy="927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3002194"/>
                <a:ext cx="2604366" cy="92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02194"/>
                <a:ext cx="2604366" cy="9262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2109" y="1923678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09" y="1923678"/>
                <a:ext cx="2354106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552" y="4020131"/>
                <a:ext cx="2604366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20131"/>
                <a:ext cx="2604366" cy="9278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09626" y="2211710"/>
                <a:ext cx="2587760" cy="182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  <m:e>
                              <m:f>
                                <m:f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26" y="2211710"/>
                <a:ext cx="2587760" cy="18259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35787" y="2859782"/>
                <a:ext cx="736213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787" y="2859782"/>
                <a:ext cx="73621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835787" y="4037659"/>
            <a:ext cx="34005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64745" y="4020131"/>
                <a:ext cx="378757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745" y="4020131"/>
                <a:ext cx="3787575" cy="9278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0530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3" grpId="0"/>
      <p:bldP spid="12" grpId="0"/>
      <p:bldP spid="15" grpId="0"/>
      <p:bldP spid="4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281" y="722769"/>
                <a:ext cx="741427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190.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bo‘Isa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engsizlikni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1" y="722769"/>
                <a:ext cx="7414274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726" t="-6211" r="-822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9992" y="1347614"/>
                <a:ext cx="3198504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347614"/>
                <a:ext cx="3198504" cy="999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003798"/>
                <a:ext cx="3103349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𝒂𝒄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03798"/>
                <a:ext cx="3103349" cy="9992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2109" y="1923678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09" y="1923678"/>
                <a:ext cx="2354106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04090" y="2456995"/>
                <a:ext cx="3364254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𝒂𝒄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𝒂𝒄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090" y="2456995"/>
                <a:ext cx="3364254" cy="1410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43808" y="4020774"/>
                <a:ext cx="3198504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20774"/>
                <a:ext cx="3198504" cy="9992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4929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" grpId="0"/>
      <p:bldP spid="16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9702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14653" y="988754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83-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184, 186, 187, 189-</a:t>
            </a:r>
            <a:r>
              <a:rPr lang="en-US" sz="3200" b="1" dirty="0" smtClean="0"/>
              <a:t>mashqlar</a:t>
            </a: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2961" y="1228234"/>
                <a:ext cx="4078809" cy="924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4078809" cy="924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746759"/>
            <a:ext cx="69906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283718"/>
                <a:ext cx="26913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83718"/>
                <a:ext cx="269137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68610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8610"/>
                <a:ext cx="29672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7951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3272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4885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210072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-900608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7180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2249165"/>
                <a:ext cx="341433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49165"/>
                <a:ext cx="3414332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1201" y="2768610"/>
                <a:ext cx="3315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01" y="2768610"/>
                <a:ext cx="3315588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486003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21324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2937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78124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3651870"/>
                <a:ext cx="8381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51870"/>
                <a:ext cx="838178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3779912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H="1">
            <a:off x="745232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77324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933824" y="426365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19672" y="425987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259872"/>
                <a:ext cx="588623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884655" y="4299942"/>
            <a:ext cx="6639673" cy="707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995936" y="422793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133234" y="424441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63888" y="4259872"/>
                <a:ext cx="8381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259872"/>
                <a:ext cx="838178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75938" y="425987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38" y="4259872"/>
                <a:ext cx="396262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авая круглая скобка 48"/>
          <p:cNvSpPr/>
          <p:nvPr/>
        </p:nvSpPr>
        <p:spPr>
          <a:xfrm rot="16200000">
            <a:off x="4969212" y="3084525"/>
            <a:ext cx="259582" cy="2114353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27984" y="4587974"/>
                <a:ext cx="4608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A859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800" b="1" dirty="0" smtClean="0">
                    <a:solidFill>
                      <a:srgbClr val="00A859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587974"/>
                <a:ext cx="4608512" cy="523220"/>
              </a:xfrm>
              <a:prstGeom prst="rect">
                <a:avLst/>
              </a:prstGeom>
              <a:blipFill rotWithShape="1">
                <a:blip r:embed="rId22"/>
                <a:stretch>
                  <a:fillRect l="-2646" t="-14118" b="-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авая круглая скобка 52"/>
          <p:cNvSpPr/>
          <p:nvPr/>
        </p:nvSpPr>
        <p:spPr>
          <a:xfrm rot="16200000">
            <a:off x="209272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круглая скобка 53"/>
          <p:cNvSpPr/>
          <p:nvPr/>
        </p:nvSpPr>
        <p:spPr>
          <a:xfrm rot="16200000">
            <a:off x="3862659" y="2000916"/>
            <a:ext cx="387628" cy="4153522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22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4" grpId="0"/>
      <p:bldP spid="24" grpId="0"/>
      <p:bldP spid="26" grpId="0" animBg="1"/>
      <p:bldP spid="27" grpId="0" animBg="1"/>
      <p:bldP spid="28" grpId="0" animBg="1"/>
      <p:bldP spid="28" grpId="1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1" grpId="0"/>
      <p:bldP spid="44" grpId="0" animBg="1"/>
      <p:bldP spid="45" grpId="0" animBg="1"/>
      <p:bldP spid="46" grpId="0"/>
      <p:bldP spid="47" grpId="0"/>
      <p:bldP spid="49" grpId="0" animBg="1"/>
      <p:bldP spid="52" grpId="0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2961" y="1228234"/>
                <a:ext cx="3496919" cy="924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3496919" cy="924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746759"/>
            <a:ext cx="69906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283718"/>
                <a:ext cx="26913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83718"/>
                <a:ext cx="269137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68610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8610"/>
                <a:ext cx="29672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7951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3272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4885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210072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-900608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7180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2249165"/>
                <a:ext cx="29141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49165"/>
                <a:ext cx="2914195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1201" y="2768610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01" y="2768610"/>
                <a:ext cx="2967223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486003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21324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2937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78124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3779912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H="1">
            <a:off x="745232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77324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933824" y="426365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19672" y="425987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259872"/>
                <a:ext cx="588623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884655" y="4299942"/>
            <a:ext cx="6639673" cy="707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995936" y="422793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133234" y="424441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95345" y="425987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45" y="4259872"/>
                <a:ext cx="588623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75938" y="425987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38" y="4259872"/>
                <a:ext cx="396262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27984" y="4587974"/>
                <a:ext cx="4608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A859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800" b="1" dirty="0" smtClean="0">
                    <a:solidFill>
                      <a:srgbClr val="00A859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587974"/>
                <a:ext cx="4608512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2646" t="-14118" b="-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авая круглая скобка 53"/>
          <p:cNvSpPr/>
          <p:nvPr/>
        </p:nvSpPr>
        <p:spPr>
          <a:xfrm rot="16200000">
            <a:off x="3946717" y="2084974"/>
            <a:ext cx="219511" cy="4153522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-900608" y="3432807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flipH="1">
            <a:off x="2771800" y="3432807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>
            <a:off x="1547664" y="4008871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flipH="1">
            <a:off x="6156176" y="4008871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85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4" grpId="0"/>
      <p:bldP spid="24" grpId="0"/>
      <p:bldP spid="26" grpId="0" animBg="1"/>
      <p:bldP spid="27" grpId="0" animBg="1"/>
      <p:bldP spid="28" grpId="0" animBg="1"/>
      <p:bldP spid="28" grpId="1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1" grpId="0"/>
      <p:bldP spid="44" grpId="0" animBg="1"/>
      <p:bldP spid="45" grpId="0" animBg="1"/>
      <p:bldP spid="46" grpId="0"/>
      <p:bldP spid="47" grpId="0"/>
      <p:bldP spid="52" grpId="0"/>
      <p:bldP spid="54" grpId="0" animBg="1"/>
      <p:bldP spid="48" grpId="0" animBg="1"/>
      <p:bldP spid="50" grpId="0" animBg="1"/>
      <p:bldP spid="51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2961" y="1228234"/>
                <a:ext cx="4078809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4078809" cy="9342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746759"/>
            <a:ext cx="69906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067694"/>
                <a:ext cx="341433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7694"/>
                <a:ext cx="341433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552586"/>
                <a:ext cx="302704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52586"/>
                <a:ext cx="3027047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7951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3272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4885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210072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562" y="3683808"/>
                <a:ext cx="39626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83808"/>
                <a:ext cx="396262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-900608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7180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2249165"/>
                <a:ext cx="319151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49165"/>
                <a:ext cx="3191515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1201" y="2768610"/>
                <a:ext cx="3234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01" y="2768610"/>
                <a:ext cx="323492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486003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21324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2937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78124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64288" y="3683808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683808"/>
                <a:ext cx="58862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3779912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H="1">
            <a:off x="745232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77324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24625" y="442524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0473" y="44214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3" y="4421462"/>
                <a:ext cx="588623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251520" y="4468610"/>
            <a:ext cx="5334871" cy="444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2786737" y="438952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24035" y="440600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86146" y="44214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146" y="4421462"/>
                <a:ext cx="588623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66739" y="4421462"/>
                <a:ext cx="39626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39" y="4421462"/>
                <a:ext cx="396262" cy="67056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08104" y="4496802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A859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496802"/>
                <a:ext cx="3456384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3704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авая круглая скобка 53"/>
          <p:cNvSpPr/>
          <p:nvPr/>
        </p:nvSpPr>
        <p:spPr>
          <a:xfrm rot="16200000">
            <a:off x="2737518" y="2246564"/>
            <a:ext cx="219511" cy="4153522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авая круглая скобка 48"/>
          <p:cNvSpPr/>
          <p:nvPr/>
        </p:nvSpPr>
        <p:spPr>
          <a:xfrm rot="16200000">
            <a:off x="209272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авая круглая скобка 52"/>
          <p:cNvSpPr/>
          <p:nvPr/>
        </p:nvSpPr>
        <p:spPr>
          <a:xfrm rot="16200000">
            <a:off x="1652323" y="3304172"/>
            <a:ext cx="275551" cy="2039169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87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4" grpId="0"/>
      <p:bldP spid="24" grpId="0"/>
      <p:bldP spid="26" grpId="0" animBg="1"/>
      <p:bldP spid="27" grpId="0" animBg="1"/>
      <p:bldP spid="28" grpId="0" animBg="1"/>
      <p:bldP spid="28" grpId="1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1" grpId="0"/>
      <p:bldP spid="44" grpId="0" animBg="1"/>
      <p:bldP spid="45" grpId="0" animBg="1"/>
      <p:bldP spid="46" grpId="0"/>
      <p:bldP spid="47" grpId="0"/>
      <p:bldP spid="52" grpId="0"/>
      <p:bldP spid="54" grpId="0" animBg="1"/>
      <p:bldP spid="49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2961" y="1228234"/>
                <a:ext cx="4078809" cy="930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4078809" cy="9305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746759"/>
            <a:ext cx="69906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2167026"/>
                <a:ext cx="341433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67026"/>
                <a:ext cx="341433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696602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96602"/>
                <a:ext cx="29672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7951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3272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4885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210072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51870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83808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788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219822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-900608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7180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2249165"/>
                <a:ext cx="31370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49165"/>
                <a:ext cx="3137013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1201" y="2768610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01" y="2768610"/>
                <a:ext cx="2967223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4860032" y="3691940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213247" y="367511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29378" y="365587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6781249" y="2990888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51870"/>
                <a:ext cx="58862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683808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147814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87884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219822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3779912" y="342336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H="1">
            <a:off x="7452320" y="3423365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773242" y="2980797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273193" y="442524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59041" y="44214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41" y="4421462"/>
                <a:ext cx="588623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251520" y="4468610"/>
            <a:ext cx="5334871" cy="444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2424319" y="4443958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24035" y="440600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23728" y="4475896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475896"/>
                <a:ext cx="588623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66739" y="442146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39" y="4421462"/>
                <a:ext cx="396262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08104" y="4496802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A859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496802"/>
                <a:ext cx="3456384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3704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авая круглая скобка 52"/>
          <p:cNvSpPr/>
          <p:nvPr/>
        </p:nvSpPr>
        <p:spPr>
          <a:xfrm rot="16200000">
            <a:off x="3554653" y="3092150"/>
            <a:ext cx="275551" cy="2463212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-900608" y="3435846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flipH="1">
            <a:off x="2771800" y="3435846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635896" y="4443958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55658" y="447589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58" y="4475896"/>
                <a:ext cx="396262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>
            <a:off x="-1116632" y="4224895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flipH="1">
            <a:off x="3635896" y="4227934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46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4" grpId="0"/>
      <p:bldP spid="24" grpId="0"/>
      <p:bldP spid="26" grpId="0" animBg="1"/>
      <p:bldP spid="27" grpId="0" animBg="1"/>
      <p:bldP spid="28" grpId="0" animBg="1"/>
      <p:bldP spid="28" grpId="1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1" grpId="0"/>
      <p:bldP spid="44" grpId="0" animBg="1"/>
      <p:bldP spid="45" grpId="0" animBg="1"/>
      <p:bldP spid="46" grpId="0"/>
      <p:bldP spid="47" grpId="0"/>
      <p:bldP spid="52" grpId="0"/>
      <p:bldP spid="53" grpId="0" animBg="1"/>
      <p:bldP spid="48" grpId="0" animBg="1"/>
      <p:bldP spid="50" grpId="0" animBg="1"/>
      <p:bldP spid="51" grpId="0" animBg="1"/>
      <p:bldP spid="55" grpId="0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isbotlash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99542"/>
                <a:ext cx="8651727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musbat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arifmetigi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geometrigidan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masligini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651727" cy="1431161"/>
              </a:xfrm>
              <a:prstGeom prst="rect">
                <a:avLst/>
              </a:prstGeom>
              <a:blipFill rotWithShape="1">
                <a:blip r:embed="rId3"/>
                <a:stretch>
                  <a:fillRect l="-1479" t="-4255" b="-1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771" y="2055073"/>
                <a:ext cx="4019755" cy="741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arifmetigi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71" y="2055073"/>
                <a:ext cx="4019755" cy="741550"/>
              </a:xfrm>
              <a:prstGeom prst="rect">
                <a:avLst/>
              </a:prstGeom>
              <a:blipFill rotWithShape="1">
                <a:blip r:embed="rId4"/>
                <a:stretch>
                  <a:fillRect r="-2121" b="-9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9512" y="2766304"/>
                <a:ext cx="4440318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𝒂𝒃</m:t>
                        </m:r>
                      </m:e>
                    </m:rad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geometrigi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66304"/>
                <a:ext cx="4440318" cy="585288"/>
              </a:xfrm>
              <a:prstGeom prst="rect">
                <a:avLst/>
              </a:prstGeom>
              <a:blipFill rotWithShape="1">
                <a:blip r:embed="rId5"/>
                <a:stretch>
                  <a:fillRect t="-3125"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58254" y="2139702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254" y="2139702"/>
                <a:ext cx="2354106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12360" y="2347024"/>
                <a:ext cx="847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347024"/>
                <a:ext cx="84760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48064" y="3063595"/>
                <a:ext cx="2576924" cy="600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63595"/>
                <a:ext cx="2576924" cy="6004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48064" y="3696483"/>
                <a:ext cx="3242361" cy="600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696483"/>
                <a:ext cx="3242361" cy="6004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76056" y="4212300"/>
                <a:ext cx="2875724" cy="735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12300"/>
                <a:ext cx="2875724" cy="7357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2585" y="3495896"/>
                <a:ext cx="34640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5" y="3495896"/>
                <a:ext cx="346402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36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3" grpId="0"/>
      <p:bldP spid="20" grpId="0"/>
      <p:bldP spid="36" grpId="0"/>
      <p:bldP spid="37" grpId="0"/>
      <p:bldP spid="55" grpId="0"/>
      <p:bldP spid="48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isbotlash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99542"/>
                <a:ext cx="8940268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musbat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geometrigi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garmonigidan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masligini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940268" cy="1431161"/>
              </a:xfrm>
              <a:prstGeom prst="rect">
                <a:avLst/>
              </a:prstGeom>
              <a:blipFill rotWithShape="1">
                <a:blip r:embed="rId3"/>
                <a:stretch>
                  <a:fillRect l="-1431" t="-4255" b="-1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585" y="2744283"/>
                <a:ext cx="4188070" cy="925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den>
                    </m:f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garmonigi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5" y="2744283"/>
                <a:ext cx="4188070" cy="9253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9512" y="2067694"/>
                <a:ext cx="4440318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𝒂𝒃</m:t>
                        </m:r>
                      </m:e>
                    </m:rad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geometrigi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67694"/>
                <a:ext cx="4440318" cy="585288"/>
              </a:xfrm>
              <a:prstGeom prst="rect">
                <a:avLst/>
              </a:prstGeom>
              <a:blipFill rotWithShape="1">
                <a:blip r:embed="rId5"/>
                <a:stretch>
                  <a:fillRect t="-3125"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84168" y="2931790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931790"/>
                <a:ext cx="2354106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36096" y="1707654"/>
                <a:ext cx="2354106" cy="1293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𝒂𝒃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07654"/>
                <a:ext cx="2354106" cy="1293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3723878"/>
                <a:ext cx="1501950" cy="125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23878"/>
                <a:ext cx="1501950" cy="12522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5616" y="3723878"/>
                <a:ext cx="1905330" cy="126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23878"/>
                <a:ext cx="1905330" cy="12612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83768" y="3723878"/>
                <a:ext cx="1906932" cy="1264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𝒂𝒃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≤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23878"/>
                <a:ext cx="1906932" cy="12644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51920" y="3723878"/>
                <a:ext cx="1679627" cy="99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𝒂𝒃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723878"/>
                <a:ext cx="1679627" cy="9912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89641" y="3889713"/>
                <a:ext cx="1310551" cy="582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41" y="3889713"/>
                <a:ext cx="1310551" cy="5829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16216" y="3654198"/>
                <a:ext cx="2354106" cy="1293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654198"/>
                <a:ext cx="2354106" cy="12938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877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3" grpId="0"/>
      <p:bldP spid="20" grpId="0"/>
      <p:bldP spid="20" grpId="1"/>
      <p:bldP spid="2" grpId="0"/>
      <p:bldP spid="3" grpId="0"/>
      <p:bldP spid="18" grpId="0"/>
      <p:bldP spid="19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isbotlash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99542"/>
                <a:ext cx="849142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musbat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491427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508" t="-6211" r="-574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59832" y="1203598"/>
                <a:ext cx="189987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203598"/>
                <a:ext cx="1899879" cy="930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512" y="2018913"/>
            <a:ext cx="467596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Teskarisini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faraz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04368" y="1712990"/>
                <a:ext cx="189987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368" y="1712990"/>
                <a:ext cx="1899879" cy="9307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4248" y="1909069"/>
                <a:ext cx="8556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09069"/>
                <a:ext cx="85561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9234" y="2715766"/>
                <a:ext cx="228081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4" y="2715766"/>
                <a:ext cx="2280816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3528" y="3291830"/>
                <a:ext cx="294625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91830"/>
                <a:ext cx="2946256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9128" y="3022525"/>
                <a:ext cx="23586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128" y="3022525"/>
                <a:ext cx="2358658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660232" y="3022525"/>
            <a:ext cx="16097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Ziddiyat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92201" y="3939902"/>
                <a:ext cx="189987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01" y="3939902"/>
                <a:ext cx="1899879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65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16" grpId="0"/>
      <p:bldP spid="25" grpId="0"/>
      <p:bldP spid="4" grpId="0"/>
      <p:bldP spid="7" grpId="0"/>
      <p:bldP spid="26" grpId="0"/>
      <p:bldP spid="8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699542"/>
                <a:ext cx="916308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183.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haqiqiy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tengsizliklarning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‘rinli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9163086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464" t="-6211" r="-399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552" y="1568974"/>
                <a:ext cx="2597699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68974"/>
                <a:ext cx="2597699" cy="9963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9016" y="2815098"/>
                <a:ext cx="2742674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6" y="2815098"/>
                <a:ext cx="2742674" cy="9963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568" y="3879643"/>
                <a:ext cx="2965492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79643"/>
                <a:ext cx="2965492" cy="9963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0" y="2386900"/>
                <a:ext cx="2377894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86900"/>
                <a:ext cx="2377894" cy="9963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3607186"/>
                <a:ext cx="23778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07186"/>
                <a:ext cx="2377895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0538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7" grpId="0"/>
      <p:bldP spid="15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993ad6853c8e7e5ef3d4ae2754ae1d76551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11630</TotalTime>
  <Words>1493</Words>
  <Application>Microsoft Office PowerPoint</Application>
  <PresentationFormat>Экран (16:9)</PresentationFormat>
  <Paragraphs>191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1084</cp:revision>
  <dcterms:created xsi:type="dcterms:W3CDTF">2020-04-09T07:32:19Z</dcterms:created>
  <dcterms:modified xsi:type="dcterms:W3CDTF">2021-03-04T04:07:18Z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