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5"/>
  </p:notesMasterIdLst>
  <p:sldIdLst>
    <p:sldId id="1356" r:id="rId11"/>
    <p:sldId id="1402" r:id="rId12"/>
    <p:sldId id="1366" r:id="rId13"/>
    <p:sldId id="262" r:id="rId14"/>
    <p:sldId id="1414" r:id="rId15"/>
    <p:sldId id="1430" r:id="rId16"/>
    <p:sldId id="1431" r:id="rId17"/>
    <p:sldId id="1432" r:id="rId18"/>
    <p:sldId id="1357" r:id="rId19"/>
    <p:sldId id="1363" r:id="rId20"/>
    <p:sldId id="1415" r:id="rId21"/>
    <p:sldId id="1416" r:id="rId22"/>
    <p:sldId id="1417" r:id="rId23"/>
    <p:sldId id="1418" r:id="rId24"/>
    <p:sldId id="1419" r:id="rId25"/>
    <p:sldId id="1420" r:id="rId26"/>
    <p:sldId id="1421" r:id="rId27"/>
    <p:sldId id="1422" r:id="rId28"/>
    <p:sldId id="1423" r:id="rId29"/>
    <p:sldId id="1425" r:id="rId30"/>
    <p:sldId id="1427" r:id="rId31"/>
    <p:sldId id="1426" r:id="rId32"/>
    <p:sldId id="1428" r:id="rId33"/>
    <p:sldId id="1429" r:id="rId34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366"/>
            <p14:sldId id="262"/>
            <p14:sldId id="1414"/>
            <p14:sldId id="1430"/>
            <p14:sldId id="1431"/>
            <p14:sldId id="1432"/>
            <p14:sldId id="1357"/>
            <p14:sldId id="1363"/>
            <p14:sldId id="1415"/>
            <p14:sldId id="1416"/>
            <p14:sldId id="1417"/>
            <p14:sldId id="1418"/>
            <p14:sldId id="1419"/>
            <p14:sldId id="1420"/>
            <p14:sldId id="1421"/>
            <p14:sldId id="1422"/>
            <p14:sldId id="1423"/>
            <p14:sldId id="1425"/>
            <p14:sldId id="1427"/>
            <p14:sldId id="1426"/>
            <p14:sldId id="1428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06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34946" y="1299750"/>
            <a:ext cx="2736867" cy="75274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hujayrasiz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r="923"/>
          <a:stretch>
            <a:fillRect/>
          </a:stretch>
        </p:blipFill>
        <p:spPr>
          <a:xfrm>
            <a:off x="4077599" y="1128598"/>
            <a:ext cx="1573212" cy="1609725"/>
          </a:xfr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3853" y="719944"/>
            <a:ext cx="3780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yuqumli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gripp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quturish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ensefalit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qo‘zg‘atuvchilari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parazitlaridir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7" y="647937"/>
            <a:ext cx="1840458" cy="18404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49" y="647937"/>
            <a:ext cx="1872208" cy="18722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3713" y="2530236"/>
            <a:ext cx="10787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GEPATIT - C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9871" y="2555567"/>
            <a:ext cx="663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GRIPP</a:t>
            </a:r>
            <a:endParaRPr lang="ru-RU" b="1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250" y="791952"/>
            <a:ext cx="41041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Hujayraviy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RNK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RNK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saqlovchi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809" y="575928"/>
            <a:ext cx="45722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Bakteriofag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adenovirus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ensefalit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qizamiq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qutirish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gripp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kasalliklarni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RNK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nukleoproteinlarga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(DNK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RNK)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virus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Virus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kapsid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3853" y="647936"/>
            <a:ext cx="3780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oralig‘i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suyuqlikdan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pinositoz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vakuolalar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tasodifan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virus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kirishidan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oqsil-retseptor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73" y="683940"/>
            <a:ext cx="3760942" cy="24122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7437" y="1428409"/>
            <a:ext cx="18389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Virusning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hujayraga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sxemasi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0050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285" y="719944"/>
            <a:ext cx="44284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zarrachalarining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nobud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kurtaklanishga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575928"/>
            <a:ext cx="4527351" cy="25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6608" y="2583494"/>
            <a:ext cx="1427800" cy="441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bakteriofag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54608" y="561476"/>
            <a:ext cx="2628291" cy="2494060"/>
            <a:chOff x="2267657" y="602148"/>
            <a:chExt cx="2628291" cy="249406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579" y="602148"/>
              <a:ext cx="1519369" cy="249406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267657" y="915223"/>
              <a:ext cx="1427800" cy="266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Bosh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qismi</a:t>
              </a:r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420057" y="1573444"/>
              <a:ext cx="1427800" cy="266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Yoqachasi</a:t>
              </a:r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19685" y="1964797"/>
              <a:ext cx="1427800" cy="266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G‘ilofi</a:t>
              </a:r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375669" y="2484140"/>
              <a:ext cx="1427800" cy="441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Dumdagi</a:t>
              </a:r>
              <a:endPara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ipchalari</a:t>
              </a:r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3133957" y="1048657"/>
              <a:ext cx="4298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3265613" y="1706878"/>
              <a:ext cx="6818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3035643" y="2098231"/>
              <a:ext cx="9118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3089569" y="2628156"/>
              <a:ext cx="2870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22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1835" y="683940"/>
            <a:ext cx="41041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avtonom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tuzilmalar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Taxminlarga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bakteriofaglar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hujayraviy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 smtClean="0"/>
              <a:t>Dars</a:t>
            </a:r>
            <a:r>
              <a:rPr lang="en-US" sz="3600" dirty="0" smtClean="0"/>
              <a:t> </a:t>
            </a:r>
            <a:r>
              <a:rPr lang="en-US" sz="3600" dirty="0" err="1" smtClean="0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8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6888" y="623217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Viruslarning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aniqlanish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32799" y="77994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32799" y="1450135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0110" y="2119550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Viruslarning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773" y="2588919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Viruslarning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3"/>
          <p:cNvSpPr/>
          <p:nvPr/>
        </p:nvSpPr>
        <p:spPr>
          <a:xfrm>
            <a:off x="3032798" y="205314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2" name="Oval 13"/>
          <p:cNvSpPr/>
          <p:nvPr/>
        </p:nvSpPr>
        <p:spPr>
          <a:xfrm>
            <a:off x="3032799" y="2656202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4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6888" y="1438601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kasalliklar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1" grpId="0"/>
          <p:bldP spid="9" grpId="0"/>
          <p:bldP spid="10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1" grpId="0"/>
          <p:bldP spid="9" grpId="0"/>
          <p:bldP spid="10" grpId="0" animBg="1"/>
          <p:bldP spid="12" grpId="0" animBg="1"/>
          <p:bldP spid="1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3902" y="1435015"/>
            <a:ext cx="4743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03661" y="61193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34592" y="1113352"/>
            <a:ext cx="262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GRIPP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92946" y="1433370"/>
            <a:ext cx="262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GEPATIT – A, B, C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59645" y="533281"/>
            <a:ext cx="262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89917" y="1802590"/>
            <a:ext cx="262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QUTURISH</a:t>
            </a:r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96179" y="2148888"/>
            <a:ext cx="262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ENSEFALIT</a:t>
            </a:r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07617" y="2479815"/>
            <a:ext cx="262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OITS VIRUSI…</a:t>
            </a:r>
            <a:endParaRPr lang="ru-RU" sz="1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0" y="1648224"/>
            <a:ext cx="1258575" cy="13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03661" y="61193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8956" y="1135152"/>
            <a:ext cx="5544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Quydagi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rasmlarda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33" y="1600823"/>
            <a:ext cx="864025" cy="14183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9113" y="162004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02478" y="1631065"/>
            <a:ext cx="472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09" y="1509563"/>
            <a:ext cx="1667524" cy="1600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52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9645" y="533281"/>
            <a:ext cx="262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5280" y="1225973"/>
            <a:ext cx="3564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BAKTERIOFAG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3839" y="1563039"/>
            <a:ext cx="3564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TAMAKI MOZAIKASI VIRUSI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0" y="1648224"/>
            <a:ext cx="1258575" cy="13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60623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: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430" y="2301603"/>
            <a:ext cx="4794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– 19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476028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0000">
            <a:off x="4438041" y="1222551"/>
            <a:ext cx="1807888" cy="7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8626" y="1219783"/>
            <a:ext cx="124399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 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 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 </a:t>
            </a:r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9873" y="600700"/>
            <a:ext cx="3443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Tiriklikning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darajalari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697" y="1219783"/>
            <a:ext cx="28797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POPULYATSIYA - TUR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BIOGEOTSENOZ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719944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1892-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D.I.Ivanovskiy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tamaki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tamaki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mozaikasi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ataluvchi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qo‘zg‘atuvchisining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26" y="726721"/>
            <a:ext cx="2101843" cy="2017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8045" y="755948"/>
            <a:ext cx="3244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F.Leffler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P.Froshlar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kasalligini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qo‘zg‘atuvchisi,1917-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kanadalik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bakteriolog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F.de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Erell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zararlovchi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bakteriofag-virusni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706" y="617097"/>
            <a:ext cx="3704181" cy="230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7" y="647936"/>
            <a:ext cx="2088862" cy="24842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673" y="1131472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Dmitriy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Iosifovich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Ivanovskiy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777" y="1476028"/>
            <a:ext cx="1138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(1864 – 1920)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464" y="1767904"/>
            <a:ext cx="2803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Fiziologiya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mikrobiologiya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virusologiya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sohalarida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yuritgan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95" y="575928"/>
            <a:ext cx="2084513" cy="25511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1372" y="1087813"/>
            <a:ext cx="2296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Fridrix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August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Leffler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60408" y="1443127"/>
            <a:ext cx="1138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(1852 – 1915)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9677" y="1787011"/>
            <a:ext cx="2803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Bakteriologiya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yuritgan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3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0" y="611932"/>
            <a:ext cx="1891936" cy="2520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45735" y="1220096"/>
            <a:ext cx="2803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Feliks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D`Erell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8046" y="1614876"/>
            <a:ext cx="1138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(1873 – 1949)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45735" y="1957273"/>
            <a:ext cx="2803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Mikrobiologiya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yuritgan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VIRUSLAR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880" y="1225003"/>
            <a:ext cx="50320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hujayrasiz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shakillari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viruslarni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organuvchi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fan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Virusologiya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151393</TotalTime>
  <Words>474</Words>
  <Application>Microsoft Office PowerPoint</Application>
  <PresentationFormat>Произвольный</PresentationFormat>
  <Paragraphs>98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MUSTAHKAMLASH: </vt:lpstr>
      <vt:lpstr>VIRUSLAR</vt:lpstr>
      <vt:lpstr>VIRUSLAR</vt:lpstr>
      <vt:lpstr>VIRUSLAR</vt:lpstr>
      <vt:lpstr>VIRUSLAR</vt:lpstr>
      <vt:lpstr>VIRUSLAR</vt:lpstr>
      <vt:lpstr>VIRUSLAR</vt:lpstr>
      <vt:lpstr>VIRUSLAR</vt:lpstr>
      <vt:lpstr>VIRUSLAR</vt:lpstr>
      <vt:lpstr>VIRUSLAR</vt:lpstr>
      <vt:lpstr>VIRUSLAR</vt:lpstr>
      <vt:lpstr>VIRUSLAR</vt:lpstr>
      <vt:lpstr>VIRUSLAR</vt:lpstr>
      <vt:lpstr>VIRUSLAR</vt:lpstr>
      <vt:lpstr>VIRUSLAR</vt:lpstr>
      <vt:lpstr>VIRUSLAR</vt:lpstr>
      <vt:lpstr>VIRUSLAR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1571</cp:revision>
  <dcterms:created xsi:type="dcterms:W3CDTF">2014-10-08T23:03:32Z</dcterms:created>
  <dcterms:modified xsi:type="dcterms:W3CDTF">2021-03-25T07:04:46Z</dcterms:modified>
</cp:coreProperties>
</file>