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366" r:id="rId13"/>
    <p:sldId id="262" r:id="rId14"/>
    <p:sldId id="1414" r:id="rId15"/>
    <p:sldId id="1430" r:id="rId16"/>
    <p:sldId id="1431" r:id="rId17"/>
    <p:sldId id="1432" r:id="rId18"/>
    <p:sldId id="1357" r:id="rId19"/>
    <p:sldId id="1363" r:id="rId20"/>
    <p:sldId id="1415" r:id="rId21"/>
    <p:sldId id="1416" r:id="rId22"/>
    <p:sldId id="1417" r:id="rId23"/>
    <p:sldId id="1418" r:id="rId24"/>
    <p:sldId id="1419" r:id="rId25"/>
    <p:sldId id="1420" r:id="rId26"/>
    <p:sldId id="1421" r:id="rId27"/>
    <p:sldId id="1422" r:id="rId28"/>
    <p:sldId id="1423" r:id="rId29"/>
    <p:sldId id="1425" r:id="rId30"/>
    <p:sldId id="1427" r:id="rId31"/>
    <p:sldId id="1426" r:id="rId32"/>
    <p:sldId id="1428" r:id="rId33"/>
    <p:sldId id="1429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262"/>
            <p14:sldId id="1414"/>
            <p14:sldId id="1430"/>
            <p14:sldId id="1431"/>
            <p14:sldId id="1432"/>
            <p14:sldId id="1357"/>
            <p14:sldId id="1363"/>
            <p14:sldId id="1415"/>
            <p14:sldId id="1416"/>
            <p14:sldId id="1417"/>
            <p14:sldId id="1418"/>
            <p14:sldId id="1419"/>
            <p14:sldId id="1420"/>
            <p14:sldId id="1421"/>
            <p14:sldId id="1422"/>
            <p14:sldId id="1423"/>
            <p14:sldId id="1425"/>
            <p14:sldId id="1427"/>
            <p14:sldId id="1426"/>
            <p14:sldId id="142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6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4946" y="1299750"/>
            <a:ext cx="2736867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hujayrasiz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" r="923"/>
          <a:stretch>
            <a:fillRect/>
          </a:stretch>
        </p:blipFill>
        <p:spPr>
          <a:xfrm>
            <a:off x="4077599" y="1128598"/>
            <a:ext cx="1573212" cy="1609725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3853" y="719944"/>
            <a:ext cx="37801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yuqumli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gripp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quturish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ensefalit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qo‘zg‘atuvchilari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parazitlaridir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7" y="647937"/>
            <a:ext cx="1840458" cy="18404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647937"/>
            <a:ext cx="1872208" cy="18722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3713" y="2530236"/>
            <a:ext cx="10787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GEPATIT - C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9871" y="2555567"/>
            <a:ext cx="663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GRIPP</a:t>
            </a:r>
            <a:endParaRPr lang="ru-RU" b="1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250" y="791952"/>
            <a:ext cx="41041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7809" y="575928"/>
            <a:ext cx="45722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adenovirus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ensefalit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qizamiq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qutirish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gripp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nukleoproteinlarga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RNK)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virus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Virus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kapsid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3853" y="647936"/>
            <a:ext cx="37801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pinositoz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virus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oqsil-retseptor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373" y="683940"/>
            <a:ext cx="3760942" cy="24122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7437" y="1428409"/>
            <a:ext cx="18389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Virusning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sxemasi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1285" y="719944"/>
            <a:ext cx="44284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zarrachalarining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38" y="575928"/>
            <a:ext cx="4527351" cy="255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6608" y="2583494"/>
            <a:ext cx="1427800" cy="441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154608" y="561476"/>
            <a:ext cx="2628291" cy="2494060"/>
            <a:chOff x="2267657" y="602148"/>
            <a:chExt cx="2628291" cy="249406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6579" y="602148"/>
              <a:ext cx="1519369" cy="2494060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267657" y="915223"/>
              <a:ext cx="1427800" cy="2668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Bosh </a:t>
              </a:r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qismi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420057" y="1573444"/>
              <a:ext cx="1427800" cy="2668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Yoqachasi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519685" y="1964797"/>
              <a:ext cx="1427800" cy="2668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G‘ilofi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375669" y="2484140"/>
              <a:ext cx="1427800" cy="4414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Dumdagi</a:t>
              </a:r>
              <a:endPara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ipchalari</a:t>
              </a:r>
              <a:endPara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133957" y="1048657"/>
              <a:ext cx="42984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3265613" y="1706878"/>
              <a:ext cx="6818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3035643" y="2098231"/>
              <a:ext cx="9118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3089569" y="2628156"/>
              <a:ext cx="28701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1835" y="683940"/>
            <a:ext cx="41041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hujayraviy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6888" y="623217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Viruslarning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aniqlanish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32799" y="145013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0110" y="2119550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Viruslarning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6773" y="2588919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Viruslarning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3032798" y="205314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Oval 13"/>
          <p:cNvSpPr/>
          <p:nvPr/>
        </p:nvSpPr>
        <p:spPr>
          <a:xfrm>
            <a:off x="3032799" y="26562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6888" y="1438601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9" grpId="0"/>
          <p:bldP spid="10" grpId="0" animBg="1"/>
          <p:bldP spid="12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9" grpId="0"/>
          <p:bldP spid="10" grpId="0" animBg="1"/>
          <p:bldP spid="12" grpId="0" animBg="1"/>
          <p:bldP spid="1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3902" y="1435015"/>
            <a:ext cx="4743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4592" y="1113352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GRIPP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2946" y="143337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GEPATIT – A, B, C</a:t>
            </a:r>
            <a:endParaRPr lang="ru-RU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89917" y="180259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QUTURISH</a:t>
            </a:r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96179" y="2148888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ENSEFALIT</a:t>
            </a:r>
            <a:endParaRPr lang="ru-RU" sz="1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07617" y="2479815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OITS VIRUSI…</a:t>
            </a:r>
            <a:endParaRPr lang="ru-RU" sz="18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20" y="1648224"/>
            <a:ext cx="1258575" cy="136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8956" y="1135152"/>
            <a:ext cx="55442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33" y="1600823"/>
            <a:ext cx="864025" cy="14183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113" y="1620044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02478" y="1631065"/>
            <a:ext cx="472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09" y="1509563"/>
            <a:ext cx="1667524" cy="1600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5280" y="1225973"/>
            <a:ext cx="3564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BAKTERIOFAG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3839" y="1563039"/>
            <a:ext cx="3564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TAMAKI MOZAIKASI VIRUSI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20" y="1648224"/>
            <a:ext cx="1258575" cy="136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670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430" y="2301603"/>
            <a:ext cx="4794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 – 19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0000">
            <a:off x="4438041" y="1222551"/>
            <a:ext cx="1807888" cy="70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8626" y="1219783"/>
            <a:ext cx="124399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 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9873" y="600700"/>
            <a:ext cx="34437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697" y="1219783"/>
            <a:ext cx="287972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 - TUR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</a:p>
          <a:p>
            <a:pPr algn="ctr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719944"/>
            <a:ext cx="33843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1892-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D.I.Ivanovskiy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mozaikasi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qo‘zg‘atuvchisining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626" y="726721"/>
            <a:ext cx="2101843" cy="20177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48045" y="755948"/>
            <a:ext cx="3244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F.Leffler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P.Froshlar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qo‘zg‘atuvchisi,1917-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kanadalik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bakteriolog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F.de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Erell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zararlovchi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bakteriofag-virusni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706" y="617097"/>
            <a:ext cx="3704181" cy="230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7" y="647936"/>
            <a:ext cx="2088862" cy="24842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1673" y="1131472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Dmitriy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Iosifovich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Ivanovskiy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47777" y="1476028"/>
            <a:ext cx="11384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(1864 – 1920)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464" y="1767904"/>
            <a:ext cx="28030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Fiziologiya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mikrobiologiya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virusologiya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yuritgan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95" y="575928"/>
            <a:ext cx="2084513" cy="25511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1372" y="1087813"/>
            <a:ext cx="2296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Fridrix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August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Leffler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60408" y="1443127"/>
            <a:ext cx="11384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(1852 – 1915)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9677" y="1787011"/>
            <a:ext cx="28030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Bakteriologiya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yuritgan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50" y="611932"/>
            <a:ext cx="1891936" cy="25202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45735" y="1220096"/>
            <a:ext cx="2803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Feliks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D`Erell</a:t>
            </a: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78046" y="1614876"/>
            <a:ext cx="11384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(1873 – 1949)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45735" y="1957273"/>
            <a:ext cx="28030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Mikrobiologiya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yuritgan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VIRUSLAR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880" y="1225003"/>
            <a:ext cx="503206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shakillari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organuvchi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Virusologiya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151393</TotalTime>
  <Words>474</Words>
  <Application>Microsoft Office PowerPoint</Application>
  <PresentationFormat>Произвольный</PresentationFormat>
  <Paragraphs>98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38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VIRUSLAR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1571</cp:revision>
  <dcterms:created xsi:type="dcterms:W3CDTF">2014-10-08T23:03:32Z</dcterms:created>
  <dcterms:modified xsi:type="dcterms:W3CDTF">2021-03-25T07:04:46Z</dcterms:modified>
</cp:coreProperties>
</file>