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3"/>
  </p:notesMasterIdLst>
  <p:sldIdLst>
    <p:sldId id="1356" r:id="rId11"/>
    <p:sldId id="1402" r:id="rId12"/>
    <p:sldId id="1366" r:id="rId13"/>
    <p:sldId id="262" r:id="rId14"/>
    <p:sldId id="1414" r:id="rId15"/>
    <p:sldId id="1357" r:id="rId16"/>
    <p:sldId id="1363" r:id="rId17"/>
    <p:sldId id="1415" r:id="rId18"/>
    <p:sldId id="1416" r:id="rId19"/>
    <p:sldId id="1417" r:id="rId20"/>
    <p:sldId id="1418" r:id="rId21"/>
    <p:sldId id="1419" r:id="rId22"/>
    <p:sldId id="1420" r:id="rId23"/>
    <p:sldId id="1421" r:id="rId24"/>
    <p:sldId id="1422" r:id="rId25"/>
    <p:sldId id="1423" r:id="rId26"/>
    <p:sldId id="1424" r:id="rId27"/>
    <p:sldId id="1425" r:id="rId28"/>
    <p:sldId id="1427" r:id="rId29"/>
    <p:sldId id="1426" r:id="rId30"/>
    <p:sldId id="1428" r:id="rId31"/>
    <p:sldId id="1429" r:id="rId3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262"/>
            <p14:sldId id="1414"/>
            <p14:sldId id="1357"/>
            <p14:sldId id="1363"/>
            <p14:sldId id="1415"/>
            <p14:sldId id="1416"/>
            <p14:sldId id="141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7"/>
            <p14:sldId id="1426"/>
            <p14:sldId id="1428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6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4946" y="1299750"/>
            <a:ext cx="2736867" cy="81430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1747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1747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747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74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681"/>
            <a:endParaRPr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" b="2101"/>
          <a:stretch>
            <a:fillRect/>
          </a:stretch>
        </p:blipFill>
        <p:spPr>
          <a:xfrm>
            <a:off x="3824288" y="1247775"/>
            <a:ext cx="1573212" cy="1609725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ORGANIZM</a:t>
            </a: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 DARAJASI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35" y="719944"/>
            <a:ext cx="43195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</a:rPr>
              <a:t>Organizm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mustaqil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hayot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kechiruvchi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yaxlit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yoki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ko‘p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hujayrali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tirik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tizimdan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iborat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hujayrali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organizm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xil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vazifalarni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bajarishga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moslashgan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to‘qima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organlardan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tashkil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topadi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Tiriklikning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organizm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darajasining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birligi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individ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hisoblanadi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ORGANIZM</a:t>
            </a: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 DARAJASI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" y="553998"/>
            <a:ext cx="4529171" cy="25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234" y="611932"/>
            <a:ext cx="4392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</a:rPr>
              <a:t>Bir</a:t>
            </a:r>
            <a:r>
              <a:rPr lang="en-US" sz="1800" dirty="0">
                <a:solidFill>
                  <a:srgbClr val="002060"/>
                </a:solidFill>
              </a:rPr>
              <a:t> tur </a:t>
            </a:r>
            <a:r>
              <a:rPr lang="en-US" sz="1800" dirty="0" err="1">
                <a:solidFill>
                  <a:srgbClr val="002060"/>
                </a:solidFill>
              </a:rPr>
              <a:t>arealida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uzoq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muddatdan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yashab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kelayotgan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boshqa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populyatsiyalarga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nisbatan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alohidalashgan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erkin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chatishib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serpusht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nasl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beradigan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individlar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yig‘indisiga</a:t>
            </a:r>
            <a:r>
              <a:rPr lang="en-US" sz="1800" dirty="0">
                <a:solidFill>
                  <a:srgbClr val="002060"/>
                </a:solidFill>
              </a:rPr>
              <a:t> — </a:t>
            </a:r>
            <a:r>
              <a:rPr lang="en-US" sz="1800" dirty="0" err="1">
                <a:solidFill>
                  <a:srgbClr val="002060"/>
                </a:solidFill>
              </a:rPr>
              <a:t>populyatsiya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deyiladi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Populyatsiya</a:t>
            </a:r>
            <a:r>
              <a:rPr lang="en-US" sz="1800" dirty="0">
                <a:solidFill>
                  <a:srgbClr val="002060"/>
                </a:solidFill>
              </a:rPr>
              <a:t> — tur </a:t>
            </a:r>
            <a:r>
              <a:rPr lang="en-US" sz="1800" dirty="0" err="1">
                <a:solidFill>
                  <a:srgbClr val="002060"/>
                </a:solidFill>
              </a:rPr>
              <a:t>bosqichida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dastlabki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evolutsion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o‘zgarishlar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kuzatiladi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POPULYATSIYA - TUR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" y="564634"/>
            <a:ext cx="2877356" cy="2135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9" y="1043980"/>
            <a:ext cx="2725352" cy="2104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POPULYATSIYA - TUR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BIOGEOTSENOZ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453" y="553998"/>
            <a:ext cx="50045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geterotrof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taqsimlashdan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BIOGEOTSENOZ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" y="553998"/>
            <a:ext cx="4499728" cy="2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BIOSFERA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047" y="565373"/>
            <a:ext cx="50765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Sayyoramizdagi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ko‘rinishlarini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tizimdir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sayyoramizdagi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BIOSFERA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9" y="647936"/>
            <a:ext cx="3532236" cy="24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0" y="662883"/>
            <a:ext cx="2687705" cy="151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3" y="662883"/>
            <a:ext cx="2547450" cy="169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83481" y="2470068"/>
            <a:ext cx="4743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iriklikning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87637" y="1343561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ORGANIZM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71613" y="1876842"/>
            <a:ext cx="262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POPULYATSIYA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5457" y="894534"/>
            <a:ext cx="1470250" cy="1260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9" y="894534"/>
            <a:ext cx="1476384" cy="12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4873" y="726996"/>
            <a:ext cx="23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32799" y="187167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4683" y="1822669"/>
            <a:ext cx="23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3421" y="1199218"/>
            <a:ext cx="5544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tushundingiz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5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5280" y="1225973"/>
            <a:ext cx="3564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 -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birlashtiradigan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darajadir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5677" y="1851587"/>
            <a:ext cx="1470250" cy="1260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851587"/>
            <a:ext cx="1476384" cy="12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425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509" y="1390675"/>
            <a:ext cx="5324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802" y="208809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4438041" y="1222551"/>
            <a:ext cx="1807888" cy="7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31710"/>
            <a:ext cx="5580620" cy="478312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000" dirty="0" smtClean="0"/>
              <a:t>O‘TGAN DARSDA </a:t>
            </a:r>
            <a:endParaRPr sz="3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339" y="1260692"/>
            <a:ext cx="1481496" cy="1990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 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OZIQLANISHI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 OLISHI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 </a:t>
            </a:r>
          </a:p>
          <a:p>
            <a:pPr algn="ctr"/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01" y="600700"/>
            <a:ext cx="4908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697" y="1339609"/>
            <a:ext cx="287972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QO‘ZG‘ALUVCHANLIK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 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 VA RIVOJLANISH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32269"/>
            <a:ext cx="5500987" cy="386260"/>
          </a:xfrm>
        </p:spPr>
        <p:txBody>
          <a:bodyPr>
            <a:normAutofit fontScale="90000"/>
          </a:bodyPr>
          <a:lstStyle/>
          <a:p>
            <a:r>
              <a:rPr lang="en-US" sz="3300" kern="0" dirty="0" err="1" smtClean="0">
                <a:solidFill>
                  <a:schemeClr val="tx1"/>
                </a:solidFill>
              </a:rPr>
              <a:t>Tiriklikning</a:t>
            </a:r>
            <a:r>
              <a:rPr lang="en-US" sz="3300" kern="0" dirty="0" smtClean="0">
                <a:solidFill>
                  <a:schemeClr val="tx1"/>
                </a:solidFill>
              </a:rPr>
              <a:t> </a:t>
            </a:r>
            <a:r>
              <a:rPr lang="en-US" sz="3300" kern="0" dirty="0" err="1" smtClean="0">
                <a:solidFill>
                  <a:schemeClr val="tx1"/>
                </a:solidFill>
              </a:rPr>
              <a:t>tuzilish</a:t>
            </a:r>
            <a:r>
              <a:rPr lang="en-US" sz="3300" kern="0" dirty="0" smtClean="0">
                <a:solidFill>
                  <a:schemeClr val="tx1"/>
                </a:solidFill>
              </a:rPr>
              <a:t> </a:t>
            </a:r>
            <a:r>
              <a:rPr lang="en-US" sz="3300" kern="0" dirty="0" err="1" smtClean="0">
                <a:solidFill>
                  <a:schemeClr val="tx1"/>
                </a:solidFill>
              </a:rPr>
              <a:t>darajalari</a:t>
            </a:r>
            <a:endParaRPr lang="ru-RU" sz="33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5" y="630837"/>
            <a:ext cx="399644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populyatsiya-tur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biogeotsenoz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3524209" y="1354419"/>
            <a:ext cx="2194564" cy="85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090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MOLEKULA DARAJASI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202" y="899964"/>
            <a:ext cx="4644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makromolekulalar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iboratdir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611932"/>
            <a:ext cx="2611753" cy="2052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42" y="617319"/>
            <a:ext cx="2851831" cy="19012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MOLEKULA DARAJASI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7744" y="791952"/>
            <a:ext cx="385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materiya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MOLEKULA DARAJASI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HUJAYRA</a:t>
            </a: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 DARAJASI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065" y="683940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</a:rPr>
              <a:t>Hujayra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tirik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organizmlarning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tuzilish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funksional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birligidir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Tiriklik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tuzilishining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hujayra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darajasida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irsiy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axborot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berilishi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modda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energiya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almashinuvi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tiriklikning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butunligi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ta’minlanadi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Hujayraviy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tuzilish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darajasiga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ko‘ra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barcha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tirik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organizmlar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ko‘p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hujayralilarga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ajraladi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HUJAYRA</a:t>
            </a: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 DARAJASI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647936"/>
            <a:ext cx="2806607" cy="2104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8" y="647936"/>
            <a:ext cx="2715553" cy="2196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151263</TotalTime>
  <Words>419</Words>
  <Application>Microsoft Office PowerPoint</Application>
  <PresentationFormat>Произвольный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O‘TGAN DARSDA </vt:lpstr>
      <vt:lpstr>Tiriklikning tuzilish darajalari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1534</cp:revision>
  <dcterms:created xsi:type="dcterms:W3CDTF">2014-10-08T23:03:32Z</dcterms:created>
  <dcterms:modified xsi:type="dcterms:W3CDTF">2021-03-25T07:03:03Z</dcterms:modified>
</cp:coreProperties>
</file>