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564" r:id="rId3"/>
    <p:sldId id="1582" r:id="rId4"/>
    <p:sldId id="1583" r:id="rId5"/>
    <p:sldId id="1552" r:id="rId6"/>
    <p:sldId id="1571" r:id="rId7"/>
    <p:sldId id="1572" r:id="rId8"/>
    <p:sldId id="1573" r:id="rId9"/>
    <p:sldId id="1574" r:id="rId10"/>
    <p:sldId id="1587" r:id="rId11"/>
    <p:sldId id="1588" r:id="rId12"/>
    <p:sldId id="1575" r:id="rId13"/>
    <p:sldId id="1584" r:id="rId14"/>
    <p:sldId id="1585" r:id="rId15"/>
    <p:sldId id="1586" r:id="rId16"/>
    <p:sldId id="368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55576" y="1851670"/>
            <a:ext cx="5688631" cy="149968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tengsizliklar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sistemalari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bobiga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doir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mashqlar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(1-dars)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7504" y="2361431"/>
            <a:ext cx="545553" cy="19860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55576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203598"/>
                <a:ext cx="2676502" cy="141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2700" b="1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3598"/>
                <a:ext cx="2676502" cy="14188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1840" y="1203598"/>
                <a:ext cx="2579552" cy="94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𝒙𝒚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03598"/>
                <a:ext cx="2579552" cy="9440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64208" y="1419622"/>
                <a:ext cx="29722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𝒙𝒚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08" y="1419622"/>
                <a:ext cx="2972288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32" y="2211710"/>
                <a:ext cx="3184911" cy="87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ru-RU" sz="2700" b="1" dirty="0"/>
                                <m:t> </m:t>
                              </m:r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211710"/>
                <a:ext cx="3184911" cy="8765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12027" y="2537197"/>
                <a:ext cx="23975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7" y="2537197"/>
                <a:ext cx="239751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8010" y="3075806"/>
                <a:ext cx="527509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10" y="3075806"/>
                <a:ext cx="5275098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3710677"/>
                <a:ext cx="4594463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𝟑𝟎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0677"/>
                <a:ext cx="4594463" cy="5172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536" y="4286741"/>
                <a:ext cx="3150157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𝟏𝟕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𝟑𝟎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86741"/>
                <a:ext cx="3150157" cy="5172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92080" y="3420893"/>
                <a:ext cx="195681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420893"/>
                <a:ext cx="1956818" cy="9848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47268" y="3387064"/>
                <a:ext cx="194880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;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68" y="3387064"/>
                <a:ext cx="1948802" cy="9848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35896" y="4443958"/>
                <a:ext cx="504056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𝟏𝟓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443958"/>
                <a:ext cx="5040560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2539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8670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/>
      <p:bldP spid="11" grpId="0"/>
      <p:bldP spid="25" grpId="0"/>
      <p:bldP spid="12" grpId="0"/>
      <p:bldP spid="13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8214" y="1203598"/>
                <a:ext cx="3704026" cy="1019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</a:rPr>
                        <m:t>)    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𝟓𝟖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𝟒𝟎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4" y="1203598"/>
                <a:ext cx="3704026" cy="10191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08464" y="2427734"/>
                <a:ext cx="1699440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𝟗𝟖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464" y="2427734"/>
                <a:ext cx="1699440" cy="5172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3188" y="2946365"/>
                <a:ext cx="1492653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𝟒𝟗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188" y="2946365"/>
                <a:ext cx="1492653" cy="5172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55587" y="3472100"/>
                <a:ext cx="1292277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87" y="3472100"/>
                <a:ext cx="1292277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67944" y="3420893"/>
                <a:ext cx="477024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420893"/>
                <a:ext cx="477024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46338" y="2931790"/>
                <a:ext cx="484614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 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338" y="2931790"/>
                <a:ext cx="484614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5576" y="4049365"/>
                <a:ext cx="763284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49365"/>
                <a:ext cx="7632848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1757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144385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43855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1214404" y="2355726"/>
            <a:ext cx="321358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0393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26" grpId="0"/>
      <p:bldP spid="27" grpId="0"/>
      <p:bldP spid="28" grpId="0"/>
      <p:bldP spid="29" grpId="0"/>
      <p:bldP spid="3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516" y="699542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1840" y="1995686"/>
                <a:ext cx="25154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𝒙𝒚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995686"/>
                <a:ext cx="251543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5754" y="2534295"/>
                <a:ext cx="3220561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𝒙𝒚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4" y="2534295"/>
                <a:ext cx="3220561" cy="1087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0713" y="2571750"/>
                <a:ext cx="4417491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13" y="2571750"/>
                <a:ext cx="4417491" cy="10878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536" y="3809880"/>
                <a:ext cx="4376262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09880"/>
                <a:ext cx="4376262" cy="9941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80286" y="3768330"/>
                <a:ext cx="21777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286" y="3768330"/>
                <a:ext cx="217771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5092" y="4265389"/>
                <a:ext cx="17741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92" y="4265389"/>
                <a:ext cx="177414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4929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0" grpId="0"/>
      <p:bldP spid="19" grpId="0"/>
      <p:bldP spid="20" grpId="0"/>
      <p:bldP spid="1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12952" y="736997"/>
                <a:ext cx="25154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𝒙𝒚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52" y="736997"/>
                <a:ext cx="251543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3656" y="843558"/>
                <a:ext cx="4376262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6" y="843558"/>
                <a:ext cx="4376262" cy="9941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27176" y="1299067"/>
                <a:ext cx="17741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176" y="1299067"/>
                <a:ext cx="177414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7291" y="1961133"/>
                <a:ext cx="28466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1" y="1961133"/>
                <a:ext cx="284667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6802" y="2599074"/>
                <a:ext cx="450405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02" y="2599074"/>
                <a:ext cx="4504054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64697" y="3257277"/>
                <a:ext cx="16432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97" y="3257277"/>
                <a:ext cx="164320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32762" y="4011910"/>
                <a:ext cx="23606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62" y="4011910"/>
                <a:ext cx="236064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63519" y="4011909"/>
                <a:ext cx="16351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𝒙𝒚</m:t>
                          </m:r>
                        </m:e>
                      </m:acc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19" y="4011909"/>
                <a:ext cx="163519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156176" y="4308236"/>
            <a:ext cx="21602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27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0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24" grpId="0"/>
      <p:bldP spid="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5516" y="699542"/>
                <a:ext cx="8856984" cy="217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205.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5:4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cm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kamaytirilsa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yuzlarining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ayirmasi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𝟐𝟖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kvadratlarning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99542"/>
                <a:ext cx="8856984" cy="2179251"/>
              </a:xfrm>
              <a:prstGeom prst="rect">
                <a:avLst/>
              </a:prstGeom>
              <a:blipFill rotWithShape="1">
                <a:blip r:embed="rId3"/>
                <a:stretch>
                  <a:fillRect l="-1239" t="-2241" r="-551" b="-6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827584" y="3147814"/>
            <a:ext cx="1944216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4" name="Прямоугольник 13"/>
          <p:cNvSpPr/>
          <p:nvPr/>
        </p:nvSpPr>
        <p:spPr>
          <a:xfrm>
            <a:off x="4333362" y="3241841"/>
            <a:ext cx="1606790" cy="1487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9792" y="3761333"/>
                <a:ext cx="7056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761333"/>
                <a:ext cx="70564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06563" y="3651870"/>
                <a:ext cx="7056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563" y="3651870"/>
                <a:ext cx="70564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75656" y="2693413"/>
                <a:ext cx="7056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693413"/>
                <a:ext cx="70564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60032" y="2787774"/>
                <a:ext cx="7056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787774"/>
                <a:ext cx="70564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915958" y="3239461"/>
            <a:ext cx="1767469" cy="16365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5400000">
                <a:off x="2283557" y="3771152"/>
                <a:ext cx="1371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283557" y="3771152"/>
                <a:ext cx="137108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3608" y="2703232"/>
                <a:ext cx="1371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03232"/>
                <a:ext cx="1371080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4406398" y="3299648"/>
            <a:ext cx="1460718" cy="13525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5400000">
                <a:off x="5451909" y="3651870"/>
                <a:ext cx="1371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451909" y="3651870"/>
                <a:ext cx="137108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9992" y="2825229"/>
                <a:ext cx="1371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825229"/>
                <a:ext cx="1371080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69279" y="3653192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79" y="3653192"/>
                <a:ext cx="656975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08269" y="3685805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69" y="3685805"/>
                <a:ext cx="65697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21381" y="3222724"/>
                <a:ext cx="24180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381" y="3222724"/>
                <a:ext cx="2418098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5749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  <p:bldP spid="14" grpId="0" animBg="1"/>
      <p:bldP spid="14" grpId="1" animBg="1"/>
      <p:bldP spid="4" grpId="0"/>
      <p:bldP spid="4" grpId="1"/>
      <p:bldP spid="15" grpId="0"/>
      <p:bldP spid="15" grpId="1"/>
      <p:bldP spid="16" grpId="0"/>
      <p:bldP spid="16" grpId="1"/>
      <p:bldP spid="18" grpId="0"/>
      <p:bldP spid="18" grpId="1"/>
      <p:bldP spid="23" grpId="0" animBg="1"/>
      <p:bldP spid="24" grpId="0"/>
      <p:bldP spid="25" grpId="0"/>
      <p:bldP spid="26" grpId="0" animBg="1"/>
      <p:bldP spid="27" grpId="0"/>
      <p:bldP spid="28" grpId="0"/>
      <p:bldP spid="5" grpId="0"/>
      <p:bldP spid="2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23237"/>
            <a:ext cx="1767469" cy="16365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36140" y="1293243"/>
            <a:ext cx="1460718" cy="13525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5400000">
                <a:off x="1619119" y="1754928"/>
                <a:ext cx="1371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19119" y="1754928"/>
                <a:ext cx="137108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5400000">
                <a:off x="8081651" y="1645465"/>
                <a:ext cx="1371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081651" y="1645465"/>
                <a:ext cx="13710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9170" y="687008"/>
                <a:ext cx="1371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0" y="687008"/>
                <a:ext cx="137108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29734" y="818824"/>
                <a:ext cx="1371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734" y="818824"/>
                <a:ext cx="13710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4841" y="1646787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41" y="1646787"/>
                <a:ext cx="65697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38011" y="1679400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011" y="1679400"/>
                <a:ext cx="65697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40091" y="818824"/>
                <a:ext cx="24180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091" y="818824"/>
                <a:ext cx="2418098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7744" y="1671929"/>
                <a:ext cx="48183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671929"/>
                <a:ext cx="4818370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31998" y="2969245"/>
                <a:ext cx="685277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98" y="2969245"/>
                <a:ext cx="6852773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1998" y="3401293"/>
                <a:ext cx="335822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98" y="3401293"/>
                <a:ext cx="3358227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0132" y="4003190"/>
                <a:ext cx="2784544" cy="930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𝟏𝟖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32" y="4003190"/>
                <a:ext cx="2784544" cy="9309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2040" y="3522144"/>
                <a:ext cx="35361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22144"/>
                <a:ext cx="353616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32040" y="3905349"/>
                <a:ext cx="33085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05349"/>
                <a:ext cx="3308533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499992" y="4481413"/>
            <a:ext cx="4608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10 cm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07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" grpId="0"/>
      <p:bldP spid="20" grpId="0"/>
      <p:bldP spid="22" grpId="0"/>
      <p:bldP spid="5" grpId="0"/>
      <p:bldP spid="6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9702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467544" y="771550"/>
            <a:ext cx="8568952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85-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197, 198, 199, 200, 201-</a:t>
            </a:r>
            <a:r>
              <a:rPr lang="en-US" sz="3200" b="1" dirty="0" smtClean="0"/>
              <a:t>mashqlarning </a:t>
            </a:r>
            <a:r>
              <a:rPr lang="en-US" sz="3200" b="1" dirty="0" err="1" smtClean="0"/>
              <a:t>juft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tartibdagi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misollarini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yechish</a:t>
            </a:r>
            <a:r>
              <a:rPr lang="en-US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46759"/>
            <a:ext cx="82157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1721648"/>
                <a:ext cx="2919645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21648"/>
                <a:ext cx="2919645" cy="994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88024" y="1673101"/>
                <a:ext cx="26748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673101"/>
                <a:ext cx="267483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17699" y="2743090"/>
                <a:ext cx="418005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99" y="2743090"/>
                <a:ext cx="4180055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300704" y="3247146"/>
                <a:ext cx="226318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04" y="3247146"/>
                <a:ext cx="2263184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259632" y="3720301"/>
                <a:ext cx="1734000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20301"/>
                <a:ext cx="1734000" cy="984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37825" y="3747105"/>
                <a:ext cx="190231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825" y="3747105"/>
                <a:ext cx="1902316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57509" y="3795886"/>
                <a:ext cx="275947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i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09" y="3795886"/>
                <a:ext cx="2759473" cy="984885"/>
              </a:xfrm>
              <a:prstGeom prst="rect">
                <a:avLst/>
              </a:prstGeom>
              <a:blipFill rotWithShape="1">
                <a:blip r:embed="rId9"/>
                <a:stretch>
                  <a:fillRect l="-4857" t="-6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8" grpId="0"/>
      <p:bldP spid="20" grpId="0"/>
      <p:bldP spid="50" grpId="0"/>
      <p:bldP spid="51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46759"/>
            <a:ext cx="901528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195.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Viyet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teoremasiga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1721648"/>
                <a:ext cx="3019609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21648"/>
                <a:ext cx="3019609" cy="925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6689" y="2715766"/>
                <a:ext cx="331334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689" y="2715766"/>
                <a:ext cx="331334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75656" y="3219822"/>
                <a:ext cx="32988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219822"/>
                <a:ext cx="329885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5616" y="3747105"/>
                <a:ext cx="190231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47105"/>
                <a:ext cx="1902316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92080" y="3795886"/>
                <a:ext cx="303679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i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95886"/>
                <a:ext cx="3036793" cy="984885"/>
              </a:xfrm>
              <a:prstGeom prst="rect">
                <a:avLst/>
              </a:prstGeom>
              <a:blipFill rotWithShape="1">
                <a:blip r:embed="rId7"/>
                <a:stretch>
                  <a:fillRect l="-4217" t="-6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89764" y="3747105"/>
                <a:ext cx="190231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764" y="3747105"/>
                <a:ext cx="1902316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415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51" grpId="0"/>
      <p:bldP spid="11" grpId="0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1059582"/>
                <a:ext cx="2576988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059582"/>
                <a:ext cx="2576988" cy="925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6689" y="2053700"/>
                <a:ext cx="286770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689" y="2053700"/>
                <a:ext cx="286770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75656" y="2557756"/>
                <a:ext cx="30215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557756"/>
                <a:ext cx="302153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5616" y="3085039"/>
                <a:ext cx="190231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85039"/>
                <a:ext cx="1902316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7923" y="3459073"/>
                <a:ext cx="284648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i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923" y="3459073"/>
                <a:ext cx="2846485" cy="984885"/>
              </a:xfrm>
              <a:prstGeom prst="rect">
                <a:avLst/>
              </a:prstGeom>
              <a:blipFill rotWithShape="1">
                <a:blip r:embed="rId7"/>
                <a:stretch>
                  <a:fillRect l="-4497" t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89764" y="3085039"/>
                <a:ext cx="165224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764" y="3085039"/>
                <a:ext cx="1652247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41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51" grpId="0"/>
      <p:bldP spid="11" grpId="0"/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7762" y="1238151"/>
                <a:ext cx="2576539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𝟏𝟖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2" y="1238151"/>
                <a:ext cx="2576539" cy="994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57062" y="1275606"/>
                <a:ext cx="35754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62" y="1275606"/>
                <a:ext cx="357540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/>
          <p:cNvSpPr/>
          <p:nvPr/>
        </p:nvSpPr>
        <p:spPr>
          <a:xfrm rot="5400000">
            <a:off x="4618230" y="1247730"/>
            <a:ext cx="504054" cy="1224136"/>
          </a:xfrm>
          <a:prstGeom prst="rightBrace">
            <a:avLst>
              <a:gd name="adj1" fmla="val 3655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5842366" y="1247730"/>
            <a:ext cx="504054" cy="1224136"/>
          </a:xfrm>
          <a:prstGeom prst="rightBrace">
            <a:avLst>
              <a:gd name="adj1" fmla="val 3655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33654" y="196781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654" y="1967810"/>
                <a:ext cx="49083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3215" y="2005266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15" y="2005266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983" y="2859782"/>
                <a:ext cx="1999009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3" y="2859782"/>
                <a:ext cx="1999009" cy="9256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2262" y="3241604"/>
                <a:ext cx="30878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262" y="3241604"/>
                <a:ext cx="308789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44495" y="4083918"/>
                <a:ext cx="31239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95" y="4083918"/>
                <a:ext cx="3123932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429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36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 animBg="1"/>
      <p:bldP spid="10" grpId="0" animBg="1"/>
      <p:bldP spid="6" grpId="0"/>
      <p:bldP spid="12" grpId="0"/>
      <p:bldP spid="7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53" y="1203598"/>
                <a:ext cx="2709716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53" y="1203598"/>
                <a:ext cx="2709716" cy="10878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259" y="147822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9" y="1478224"/>
                <a:ext cx="54534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467544" y="2499742"/>
            <a:ext cx="31683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4024" y="2571750"/>
                <a:ext cx="331276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24" y="2571750"/>
                <a:ext cx="3312765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259" y="3110359"/>
                <a:ext cx="234102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9" y="3110359"/>
                <a:ext cx="2341025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4674" y="3651870"/>
                <a:ext cx="412433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3651870"/>
                <a:ext cx="412433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7770" y="4193381"/>
                <a:ext cx="412433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0" y="4193381"/>
                <a:ext cx="412433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>
            <a:stCxn id="14" idx="2"/>
          </p:cNvCxnSpPr>
          <p:nvPr/>
        </p:nvCxnSpPr>
        <p:spPr>
          <a:xfrm flipH="1">
            <a:off x="4608006" y="1238151"/>
            <a:ext cx="36002" cy="378187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88024" y="1059582"/>
                <a:ext cx="18549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059582"/>
                <a:ext cx="185499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88024" y="1419622"/>
                <a:ext cx="374724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19622"/>
                <a:ext cx="3747244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66576" y="1923678"/>
                <a:ext cx="313643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76" y="1923678"/>
                <a:ext cx="3136435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57296" y="2288535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96" y="2288535"/>
                <a:ext cx="146687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35209" y="2852658"/>
                <a:ext cx="21323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09" y="2852658"/>
                <a:ext cx="213231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35209" y="3219822"/>
                <a:ext cx="402456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09" y="3219822"/>
                <a:ext cx="4024563" cy="5487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13761" y="3723878"/>
                <a:ext cx="313643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61" y="3723878"/>
                <a:ext cx="3136435" cy="54874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04481" y="4116164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481" y="4116164"/>
                <a:ext cx="118955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7296" y="4611201"/>
                <a:ext cx="4179199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96" y="4611201"/>
                <a:ext cx="4179199" cy="538609"/>
              </a:xfrm>
              <a:prstGeom prst="rect">
                <a:avLst/>
              </a:prstGeom>
              <a:blipFill rotWithShape="1">
                <a:blip r:embed="rId17"/>
                <a:stretch>
                  <a:fillRect l="-3212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61508" y="2283718"/>
                <a:ext cx="11975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08" y="2283718"/>
                <a:ext cx="1197571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4083918"/>
                <a:ext cx="14748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083918"/>
                <a:ext cx="1474891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4644008" y="2859782"/>
            <a:ext cx="31683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44008" y="4659982"/>
            <a:ext cx="31683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44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0" grpId="0"/>
      <p:bldP spid="15" grpId="0"/>
      <p:bldP spid="16" grpId="0"/>
      <p:bldP spid="19" grpId="0"/>
      <p:bldP spid="2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4674" y="1238151"/>
                <a:ext cx="3977243" cy="991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1238151"/>
                <a:ext cx="3977243" cy="9912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70164" y="1143733"/>
                <a:ext cx="22605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Cambria Math"/>
                    <a:ea typeface="Cambria Math"/>
                  </a:rPr>
                  <a:t>⟹</a:t>
                </a:r>
                <a:r>
                  <a:rPr lang="en-US" b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64" y="1143733"/>
                <a:ext cx="2260555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5660" t="-14773" b="-29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2239034"/>
                <a:ext cx="553369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39034"/>
                <a:ext cx="5533694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7624" y="2815098"/>
                <a:ext cx="639373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𝟒𝟗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15098"/>
                <a:ext cx="6393737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1640" y="3363838"/>
                <a:ext cx="359707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363838"/>
                <a:ext cx="3597074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1640" y="3895218"/>
                <a:ext cx="315143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95218"/>
                <a:ext cx="3151439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09100" y="3420893"/>
                <a:ext cx="1910330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3420893"/>
                <a:ext cx="1910330" cy="984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64288" y="3387064"/>
                <a:ext cx="162499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 ;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387064"/>
                <a:ext cx="1624996" cy="9848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0338" y="4443958"/>
                <a:ext cx="405611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338" y="4443958"/>
                <a:ext cx="4056118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33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40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  <p:bldP spid="7" grpId="0"/>
      <p:bldP spid="16" grpId="0"/>
      <p:bldP spid="8" grpId="0"/>
      <p:bldP spid="18" grpId="0"/>
      <p:bldP spid="12" grpId="0"/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1203598"/>
                <a:ext cx="2874184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03598"/>
                <a:ext cx="2874184" cy="994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3928" y="1635646"/>
                <a:ext cx="23975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635646"/>
                <a:ext cx="239751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2235896"/>
                <a:ext cx="319183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35896"/>
                <a:ext cx="3191836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608" y="2789874"/>
                <a:ext cx="528266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89874"/>
                <a:ext cx="5282664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3608" y="3367465"/>
                <a:ext cx="359707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67465"/>
                <a:ext cx="3597074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1627" y="3905349"/>
                <a:ext cx="292862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27" y="3905349"/>
                <a:ext cx="2928622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09100" y="3420893"/>
                <a:ext cx="195681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3420893"/>
                <a:ext cx="1956818" cy="984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64288" y="3387064"/>
                <a:ext cx="162499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;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387064"/>
                <a:ext cx="1624996" cy="9848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0338" y="4443958"/>
                <a:ext cx="405611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338" y="4443958"/>
                <a:ext cx="4056118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33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75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7" grpId="0"/>
      <p:bldP spid="8" grpId="0"/>
      <p:bldP spid="11" grpId="0"/>
      <p:bldP spid="15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235572"/>
                <a:ext cx="4020460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5572"/>
                <a:ext cx="4020460" cy="15171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6063" y="1451596"/>
                <a:ext cx="1866217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1" i="1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</m:eqAr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63" y="1451596"/>
                <a:ext cx="1866217" cy="912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160" y="1285112"/>
                <a:ext cx="1579086" cy="12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285112"/>
                <a:ext cx="1579086" cy="1251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40352" y="1781122"/>
                <a:ext cx="12087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1122"/>
                <a:ext cx="120879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2793" y="2788408"/>
                <a:ext cx="138294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3" y="2788408"/>
                <a:ext cx="1382943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3243049"/>
                <a:ext cx="166026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43049"/>
                <a:ext cx="1660263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96467" y="3219822"/>
                <a:ext cx="165545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67" y="3219822"/>
                <a:ext cx="1655453" cy="984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76717" y="2715766"/>
                <a:ext cx="2007024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717" y="2715766"/>
                <a:ext cx="2007024" cy="91294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65520" y="2715766"/>
                <a:ext cx="2037289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Cambria Math"/>
                    <a:ea typeface="Cambria Math"/>
                  </a:rPr>
                  <a:t>⟹</a:t>
                </a:r>
                <a:r>
                  <a:rPr lang="en-US" b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20" y="2715766"/>
                <a:ext cx="2037289" cy="912942"/>
              </a:xfrm>
              <a:prstGeom prst="rect">
                <a:avLst/>
              </a:prstGeom>
              <a:blipFill rotWithShape="1">
                <a:blip r:embed="rId11"/>
                <a:stretch>
                  <a:fillRect l="-6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39952" y="3723878"/>
                <a:ext cx="2284343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23878"/>
                <a:ext cx="2284343" cy="9129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89502" y="3723878"/>
                <a:ext cx="2037289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Cambria Math"/>
                    <a:ea typeface="Cambria Math"/>
                  </a:rPr>
                  <a:t>⟹</a:t>
                </a:r>
                <a:r>
                  <a:rPr lang="en-US" b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502" y="3723878"/>
                <a:ext cx="2037289" cy="912942"/>
              </a:xfrm>
              <a:prstGeom prst="rect">
                <a:avLst/>
              </a:prstGeom>
              <a:blipFill rotWithShape="1">
                <a:blip r:embed="rId13"/>
                <a:stretch>
                  <a:fillRect l="-6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3968" y="4553421"/>
                <a:ext cx="405611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553421"/>
                <a:ext cx="4056118" cy="538609"/>
              </a:xfrm>
              <a:prstGeom prst="rect">
                <a:avLst/>
              </a:prstGeom>
              <a:blipFill rotWithShape="1">
                <a:blip r:embed="rId14"/>
                <a:stretch>
                  <a:fillRect l="-33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0530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6" grpId="0"/>
      <p:bldP spid="7" grpId="0"/>
      <p:bldP spid="9" grpId="0"/>
      <p:bldP spid="18" grpId="0"/>
      <p:bldP spid="10" grpId="0"/>
      <p:bldP spid="20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bc639b03b66f68634488f896476b93f75d9a9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12066</TotalTime>
  <Words>1695</Words>
  <Application>Microsoft Office PowerPoint</Application>
  <PresentationFormat>Экран (16:9)</PresentationFormat>
  <Paragraphs>197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1124</cp:revision>
  <dcterms:created xsi:type="dcterms:W3CDTF">2020-04-09T07:32:19Z</dcterms:created>
  <dcterms:modified xsi:type="dcterms:W3CDTF">2021-03-04T04:08:44Z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