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1381" r:id="rId2"/>
    <p:sldId id="1519" r:id="rId3"/>
    <p:sldId id="1535" r:id="rId4"/>
    <p:sldId id="1520" r:id="rId5"/>
    <p:sldId id="1536" r:id="rId6"/>
    <p:sldId id="1537" r:id="rId7"/>
    <p:sldId id="1538" r:id="rId8"/>
    <p:sldId id="1539" r:id="rId9"/>
    <p:sldId id="1540" r:id="rId10"/>
    <p:sldId id="1541" r:id="rId11"/>
    <p:sldId id="1542" r:id="rId12"/>
    <p:sldId id="1543" r:id="rId13"/>
    <p:sldId id="1544" r:id="rId14"/>
    <p:sldId id="1545" r:id="rId15"/>
    <p:sldId id="1546" r:id="rId16"/>
    <p:sldId id="1547" r:id="rId17"/>
    <p:sldId id="1548" r:id="rId18"/>
    <p:sldId id="368" r:id="rId19"/>
  </p:sldIdLst>
  <p:sldSz cx="9144000" cy="5143500" type="screen16x9"/>
  <p:notesSz cx="5765800" cy="3244850"/>
  <p:custDataLst>
    <p:tags r:id="rId2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74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1839034"/>
            <a:ext cx="4711031" cy="149968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Ikkinchi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darajali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qatnashgan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sistemalarni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1944507"/>
            <a:ext cx="545553" cy="26434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 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155.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787774"/>
                <a:ext cx="317580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7774"/>
                <a:ext cx="3175806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7584" y="3329285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29285"/>
                <a:ext cx="30664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13489" y="3867894"/>
                <a:ext cx="3082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9" y="3867894"/>
                <a:ext cx="308244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4121373"/>
                <a:ext cx="4011676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21373"/>
                <a:ext cx="4011676" cy="760273"/>
              </a:xfrm>
              <a:prstGeom prst="rect">
                <a:avLst/>
              </a:prstGeom>
              <a:blipFill rotWithShape="1">
                <a:blip r:embed="rId7"/>
                <a:stretch>
                  <a:fillRect l="-3191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6950" y="2815098"/>
                <a:ext cx="268977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50" y="2815098"/>
                <a:ext cx="268977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9614" y="2283952"/>
                <a:ext cx="41695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4" y="2283952"/>
                <a:ext cx="416953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8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0" grpId="0"/>
      <p:bldP spid="51" grpId="0"/>
      <p:bldP spid="10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156.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405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6042" y="2311042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286770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6042" y="2787774"/>
                <a:ext cx="27442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787774"/>
                <a:ext cx="274421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40129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1293"/>
                <a:ext cx="279711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1905" y="340129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05" y="3401293"/>
                <a:ext cx="279711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4083918"/>
                <a:ext cx="34534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83918"/>
                <a:ext cx="3453446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388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344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156.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405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6042" y="2311042"/>
                <a:ext cx="33133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313343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6042" y="2787774"/>
                <a:ext cx="29670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787774"/>
                <a:ext cx="296703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401293"/>
                <a:ext cx="3019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1293"/>
                <a:ext cx="301992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1905" y="3401293"/>
                <a:ext cx="30199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05" y="3401293"/>
                <a:ext cx="301992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4083918"/>
                <a:ext cx="38990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𝟏𝟏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83918"/>
                <a:ext cx="3899081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3443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55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156.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381019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405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6042" y="2311042"/>
                <a:ext cx="286770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286770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6042" y="2787774"/>
                <a:ext cx="27442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787774"/>
                <a:ext cx="274421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340129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1293"/>
                <a:ext cx="279711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1905" y="3401293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05" y="3401293"/>
                <a:ext cx="279711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4083918"/>
                <a:ext cx="34534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83918"/>
                <a:ext cx="3453446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388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312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157.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5935" y="4371950"/>
                <a:ext cx="31239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35" y="4371950"/>
                <a:ext cx="3123932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4094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 rot="5400000">
            <a:off x="2776865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авая фигурная скобка 12"/>
          <p:cNvSpPr/>
          <p:nvPr/>
        </p:nvSpPr>
        <p:spPr>
          <a:xfrm rot="5400000">
            <a:off x="4001001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876" y="3552696"/>
                <a:ext cx="6010813" cy="922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6" y="3552696"/>
                <a:ext cx="6010813" cy="9227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198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" grpId="0" animBg="1"/>
      <p:bldP spid="4" grpId="0"/>
      <p:bldP spid="13" grpId="0" animBg="1"/>
      <p:bldP spid="1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157.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5935" y="4371950"/>
                <a:ext cx="26777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35" y="4371950"/>
                <a:ext cx="2677721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4773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 rot="5400000">
            <a:off x="2776865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авая фигурная скобка 12"/>
          <p:cNvSpPr/>
          <p:nvPr/>
        </p:nvSpPr>
        <p:spPr>
          <a:xfrm rot="5400000">
            <a:off x="4001001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876" y="3552696"/>
                <a:ext cx="5341783" cy="924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6" y="3552696"/>
                <a:ext cx="5341783" cy="9240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255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" grpId="0" animBg="1"/>
      <p:bldP spid="4" grpId="0"/>
      <p:bldP spid="13" grpId="0" animBg="1"/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157.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62990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62990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5935" y="4371950"/>
                <a:ext cx="29550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35" y="4371950"/>
                <a:ext cx="2955040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433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 rot="5400000">
            <a:off x="2776865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0282" y="3003798"/>
                <a:ext cx="7681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82" y="3003798"/>
                <a:ext cx="76815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авая фигурная скобка 12"/>
          <p:cNvSpPr/>
          <p:nvPr/>
        </p:nvSpPr>
        <p:spPr>
          <a:xfrm rot="5400000">
            <a:off x="4001001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876" y="3552696"/>
                <a:ext cx="6119239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6" y="3552696"/>
                <a:ext cx="6119239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30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" grpId="0" animBg="1"/>
      <p:bldP spid="4" grpId="0"/>
      <p:bldP spid="13" grpId="0" animBg="1"/>
      <p:bldP spid="1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108" y="699542"/>
                <a:ext cx="5814092" cy="1787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eqArr>
                          <m:r>
                            <a:rPr lang="en-US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=?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8" y="699542"/>
                <a:ext cx="5814092" cy="1787284"/>
              </a:xfrm>
              <a:prstGeom prst="rect">
                <a:avLst/>
              </a:prstGeom>
              <a:blipFill rotWithShape="1">
                <a:blip r:embed="rId3"/>
                <a:stretch>
                  <a:fillRect l="-2308" t="-3413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355726"/>
                <a:ext cx="4169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55726"/>
                <a:ext cx="416953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04048" y="4553421"/>
            <a:ext cx="284885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7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2753221"/>
                <a:ext cx="412465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53221"/>
                <a:ext cx="412465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219822"/>
                <a:ext cx="33686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9822"/>
                <a:ext cx="336861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0881" y="3219822"/>
                <a:ext cx="315143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81" y="3219822"/>
                <a:ext cx="315143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3723878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23878"/>
                <a:ext cx="137492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5576" y="4121373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21373"/>
                <a:ext cx="137492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7618" y="3723878"/>
                <a:ext cx="27666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18" y="3723878"/>
                <a:ext cx="276665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7887" y="3733440"/>
                <a:ext cx="25284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87" y="3733440"/>
                <a:ext cx="252844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79933" y="4111811"/>
                <a:ext cx="33212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;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933" y="4111811"/>
                <a:ext cx="332129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4664" y="4121373"/>
                <a:ext cx="28057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64" y="4121373"/>
                <a:ext cx="280576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836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12" grpId="0"/>
      <p:bldP spid="2" grpId="0"/>
      <p:bldP spid="4" grpId="0"/>
      <p:bldP spid="5" grpId="0"/>
      <p:bldP spid="20" grpId="0"/>
      <p:bldP spid="6" grpId="0"/>
      <p:bldP spid="7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43558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/>
              <a:t>Darslikning</a:t>
            </a:r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70-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154, 155, 156, 157</a:t>
            </a:r>
            <a:r>
              <a:rPr lang="en-US" sz="3200" b="1" dirty="0" smtClean="0"/>
              <a:t>-mashqlarning </a:t>
            </a:r>
            <a:r>
              <a:rPr lang="en-US" sz="3200" b="1" dirty="0" err="1">
                <a:solidFill>
                  <a:srgbClr val="7030A0"/>
                </a:solidFill>
              </a:rPr>
              <a:t>juft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tartibdagi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/>
              <a:t>misollarni</a:t>
            </a:r>
            <a:r>
              <a:rPr lang="en-US" sz="3200" b="1" dirty="0"/>
              <a:t> </a:t>
            </a:r>
            <a:r>
              <a:rPr lang="en-US" sz="3200" b="1" dirty="0" err="1"/>
              <a:t>yechish</a:t>
            </a:r>
            <a:r>
              <a:rPr lang="en-US" sz="3200" b="1" dirty="0"/>
              <a:t>.</a:t>
            </a:r>
            <a:endParaRPr lang="en-US" sz="3200" b="1" dirty="0" smtClean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27734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9282" y="699542"/>
                <a:ext cx="7948907" cy="1330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gipotenuzasi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2" y="699542"/>
                <a:ext cx="7948907" cy="1330301"/>
              </a:xfrm>
              <a:prstGeom prst="rect">
                <a:avLst/>
              </a:prstGeom>
              <a:blipFill rotWithShape="1">
                <a:blip r:embed="rId3"/>
                <a:stretch>
                  <a:fillRect l="-1380" t="-4128" b="-10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ый треугольник 1"/>
          <p:cNvSpPr/>
          <p:nvPr/>
        </p:nvSpPr>
        <p:spPr>
          <a:xfrm>
            <a:off x="755576" y="2139702"/>
            <a:ext cx="2304256" cy="2448272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8569" y="3075806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9" y="3075806"/>
                <a:ext cx="4732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75656" y="4587974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587974"/>
                <a:ext cx="48122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35696" y="3003798"/>
                <a:ext cx="931858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003798"/>
                <a:ext cx="931858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823210"/>
                <a:ext cx="19776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23210"/>
                <a:ext cx="1977656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1923678"/>
                <a:ext cx="2482410" cy="141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𝟏𝟑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923678"/>
                <a:ext cx="2482410" cy="14188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4208" y="2643758"/>
                <a:ext cx="80983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∕∙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43758"/>
                <a:ext cx="809837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77692" y="3363838"/>
                <a:ext cx="2410532" cy="93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𝟏𝟑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92" y="3363838"/>
                <a:ext cx="2410532" cy="9319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2129" y="35742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29" y="3574280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>
            <a:off x="4114799" y="4443958"/>
            <a:ext cx="38415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49941" y="4502765"/>
                <a:ext cx="330237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𝒙𝒚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41" y="4502765"/>
                <a:ext cx="3302379" cy="5172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5" grpId="0"/>
      <p:bldP spid="37" grpId="0"/>
      <p:bldP spid="38" grpId="0"/>
      <p:bldP spid="6" grpId="0"/>
      <p:bldP spid="13" grpId="0"/>
      <p:bldP spid="15" grpId="0"/>
      <p:bldP spid="39" grpId="0"/>
      <p:bldP spid="16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616519" y="843558"/>
            <a:ext cx="2304256" cy="2448272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779662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79662"/>
                <a:ext cx="4732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36599" y="3291830"/>
                <a:ext cx="481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99" y="3291830"/>
                <a:ext cx="48122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96639" y="1707654"/>
                <a:ext cx="931858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39" y="1707654"/>
                <a:ext cx="931858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503" y="2527066"/>
                <a:ext cx="197765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3" y="2527066"/>
                <a:ext cx="1977656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53322" y="902365"/>
                <a:ext cx="2398798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22" y="902365"/>
                <a:ext cx="2398798" cy="517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17618" y="902365"/>
                <a:ext cx="19976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=±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618" y="902365"/>
                <a:ext cx="1997663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19872" y="1415847"/>
                <a:ext cx="404790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⟹ 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5847"/>
                <a:ext cx="4047903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91880" y="1851670"/>
                <a:ext cx="465627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</a:rPr>
                        <m:t>𝒙𝒚</m:t>
                      </m:r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⟹ 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51670"/>
                <a:ext cx="4656275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28641" y="2806501"/>
                <a:ext cx="29125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41" y="2806501"/>
                <a:ext cx="291259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904" y="3329285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29285"/>
                <a:ext cx="2789097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3761333"/>
                <a:ext cx="28051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61333"/>
                <a:ext cx="280512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2057" y="4371950"/>
                <a:ext cx="37978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2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57" y="4371950"/>
                <a:ext cx="3797835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3210" t="-11236" b="-26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546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/>
      <p:bldP spid="18" grpId="0"/>
      <p:bldP spid="3" grpId="0"/>
      <p:bldP spid="4" grpId="0"/>
      <p:bldP spid="22" grpId="0"/>
      <p:bldP spid="2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sistemasi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104235" cy="137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104235" cy="1371914"/>
              </a:xfrm>
              <a:prstGeom prst="rect">
                <a:avLst/>
              </a:prstGeom>
              <a:blipFill rotWithShape="1">
                <a:blip r:embed="rId3"/>
                <a:stretch>
                  <a:fillRect l="-2098" t="-4444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0905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090526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6042" y="2787774"/>
                <a:ext cx="30215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787774"/>
                <a:ext cx="302153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1560" y="3401293"/>
                <a:ext cx="30744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01293"/>
                <a:ext cx="307443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21905" y="3401293"/>
                <a:ext cx="30744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05" y="3401293"/>
                <a:ext cx="307443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4083918"/>
                <a:ext cx="40080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83918"/>
                <a:ext cx="4008085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3349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0" grpId="0"/>
      <p:bldP spid="5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sistemasi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771550"/>
                <a:ext cx="6104235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𝟐𝟗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71550"/>
                <a:ext cx="6104235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2098" t="-4237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2139702"/>
                <a:ext cx="53367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9702"/>
                <a:ext cx="533671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643758"/>
                <a:ext cx="641355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43758"/>
                <a:ext cx="6413551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473" y="3147814"/>
                <a:ext cx="752225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𝟕𝟐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3" y="3147814"/>
                <a:ext cx="752225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14458" y="3651870"/>
                <a:ext cx="358104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𝟒𝟖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58" y="3651870"/>
                <a:ext cx="3581044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03398" y="4553421"/>
                <a:ext cx="467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𝟏𝟗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98" y="4553421"/>
                <a:ext cx="4677114" cy="538609"/>
              </a:xfrm>
              <a:prstGeom prst="rect">
                <a:avLst/>
              </a:prstGeom>
              <a:blipFill rotWithShape="1">
                <a:blip r:embed="rId8"/>
                <a:stretch>
                  <a:fillRect l="-286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8761" y="4121373"/>
                <a:ext cx="3047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1" y="4121373"/>
                <a:ext cx="304788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8761" y="4553421"/>
                <a:ext cx="3546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𝟏𝟗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1" y="4553421"/>
                <a:ext cx="354642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228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0" grpId="0"/>
      <p:bldP spid="51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sistemasi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104235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104235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2098" t="-4219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57540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5935" y="4371950"/>
                <a:ext cx="24004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35" y="4371950"/>
                <a:ext cx="2400401" cy="538609"/>
              </a:xfrm>
              <a:prstGeom prst="rect">
                <a:avLst/>
              </a:prstGeom>
              <a:blipFill rotWithShape="1">
                <a:blip r:embed="rId5"/>
                <a:stretch>
                  <a:fillRect l="-5330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 rot="5400000">
            <a:off x="2776865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82" y="3003798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авая фигурная скобка 12"/>
          <p:cNvSpPr/>
          <p:nvPr/>
        </p:nvSpPr>
        <p:spPr>
          <a:xfrm rot="5400000">
            <a:off x="4001001" y="2288784"/>
            <a:ext cx="360040" cy="121400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18" y="3003798"/>
                <a:ext cx="49083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876" y="3552696"/>
                <a:ext cx="5064463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6" y="3552696"/>
                <a:ext cx="5064463" cy="925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06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2" grpId="0" animBg="1"/>
      <p:bldP spid="4" grpId="0"/>
      <p:bldP spid="13" grpId="0" animBg="1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154.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042" y="2311042"/>
                <a:ext cx="349858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42" y="2311042"/>
                <a:ext cx="3498586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21505" y="3291830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5" y="3291830"/>
                <a:ext cx="30664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39999" y="3833341"/>
                <a:ext cx="3027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99" y="3833341"/>
                <a:ext cx="302794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4049365"/>
                <a:ext cx="395358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𝟏𝟑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49365"/>
                <a:ext cx="3953583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395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0686" y="2743090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86" y="2743090"/>
                <a:ext cx="3135410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104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0" grpId="0"/>
      <p:bldP spid="51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154.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91450" y="2787774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450" y="2787774"/>
                <a:ext cx="292862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73535" y="4371950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35" y="4371950"/>
                <a:ext cx="306641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9977" y="3867894"/>
                <a:ext cx="3082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77" y="3867894"/>
                <a:ext cx="308244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06849" y="4337397"/>
                <a:ext cx="40080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49" y="4337397"/>
                <a:ext cx="4008085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319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0686" y="3363838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86" y="3363838"/>
                <a:ext cx="292862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9614" y="2283952"/>
                <a:ext cx="46151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4" y="2283952"/>
                <a:ext cx="461517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786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0" grpId="0"/>
      <p:bldP spid="51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155.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847" t="-4219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787774"/>
                <a:ext cx="343606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7774"/>
                <a:ext cx="3436069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7584" y="3291830"/>
                <a:ext cx="3066416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91830"/>
                <a:ext cx="3066416" cy="927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3980" y="4155926"/>
                <a:ext cx="308994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0" y="4155926"/>
                <a:ext cx="3089948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4121373"/>
                <a:ext cx="4011676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21373"/>
                <a:ext cx="4011676" cy="760273"/>
              </a:xfrm>
              <a:prstGeom prst="rect">
                <a:avLst/>
              </a:prstGeom>
              <a:blipFill rotWithShape="1">
                <a:blip r:embed="rId7"/>
                <a:stretch>
                  <a:fillRect l="-3191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6950" y="2815098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50" y="2815098"/>
                <a:ext cx="3135410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9614" y="2283952"/>
                <a:ext cx="46151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4" y="2283952"/>
                <a:ext cx="461517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832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0" grpId="0"/>
      <p:bldP spid="51" grpId="0"/>
      <p:bldP spid="10" grpId="0"/>
      <p:bldP spid="1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8c1d723120495b793bbe75e9157b34566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10343</TotalTime>
  <Words>1599</Words>
  <Application>Microsoft Office PowerPoint</Application>
  <PresentationFormat>Экран (16:9)</PresentationFormat>
  <Paragraphs>173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971</cp:revision>
  <dcterms:created xsi:type="dcterms:W3CDTF">2020-04-09T07:32:19Z</dcterms:created>
  <dcterms:modified xsi:type="dcterms:W3CDTF">2021-03-04T04:03:05Z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