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18" r:id="rId3"/>
    <p:sldId id="319" r:id="rId4"/>
    <p:sldId id="312" r:id="rId5"/>
    <p:sldId id="301" r:id="rId6"/>
    <p:sldId id="289" r:id="rId7"/>
    <p:sldId id="315" r:id="rId8"/>
    <p:sldId id="320" r:id="rId9"/>
    <p:sldId id="309" r:id="rId10"/>
    <p:sldId id="290" r:id="rId11"/>
    <p:sldId id="291" r:id="rId12"/>
    <p:sldId id="321" r:id="rId13"/>
    <p:sldId id="314" r:id="rId14"/>
    <p:sldId id="317" r:id="rId15"/>
  </p:sldIdLst>
  <p:sldSz cx="5765800" cy="3244850"/>
  <p:notesSz cx="5765800" cy="324485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B"/>
    <a:srgbClr val="FF696D"/>
    <a:srgbClr val="FF3F44"/>
    <a:srgbClr val="00E266"/>
    <a:srgbClr val="FFFF15"/>
    <a:srgbClr val="FFFF66"/>
    <a:srgbClr val="F4EE00"/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4150" autoAdjust="0"/>
  </p:normalViewPr>
  <p:slideViewPr>
    <p:cSldViewPr>
      <p:cViewPr varScale="1">
        <p:scale>
          <a:sx n="136" d="100"/>
          <a:sy n="136" d="100"/>
        </p:scale>
        <p:origin x="894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8B192-7B82-4D7C-BA18-B7D979E54A51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z-Cyrl-UZ"/>
        </a:p>
      </dgm:t>
    </dgm:pt>
    <dgm:pt modelId="{1F0735A2-2834-401C-87B1-5E3E633D284A}">
      <dgm:prSet phldrT="[Текст]" custT="1"/>
      <dgm:spPr>
        <a:solidFill>
          <a:srgbClr val="FF696D"/>
        </a:solidFill>
        <a:ln>
          <a:solidFill>
            <a:srgbClr val="FF575B"/>
          </a:solidFill>
        </a:ln>
      </dgm:spPr>
      <dgm:t>
        <a:bodyPr/>
        <a:lstStyle/>
        <a:p>
          <a:pPr>
            <a:lnSpc>
              <a:spcPct val="300000"/>
            </a:lnSpc>
          </a:pP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Besh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dostondan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tashkil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topmog‘i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90000"/>
            </a:lnSpc>
          </a:pPr>
          <a:endParaRPr lang="uz-Cyrl-UZ" sz="1600" dirty="0">
            <a:solidFill>
              <a:schemeClr val="tx1"/>
            </a:solidFill>
          </a:endParaRPr>
        </a:p>
      </dgm:t>
    </dgm:pt>
    <dgm:pt modelId="{8807E226-BF1C-44BD-A2A5-8EB06FC888C3}" type="parTrans" cxnId="{1A675774-892F-47E2-83FB-6A3BBC9EACEE}">
      <dgm:prSet/>
      <dgm:spPr/>
      <dgm:t>
        <a:bodyPr/>
        <a:lstStyle/>
        <a:p>
          <a:endParaRPr lang="uz-Cyrl-UZ"/>
        </a:p>
      </dgm:t>
    </dgm:pt>
    <dgm:pt modelId="{DCAC71D7-FC7C-44C2-B3AB-9A7CA27545F7}" type="sibTrans" cxnId="{1A675774-892F-47E2-83FB-6A3BBC9EACEE}">
      <dgm:prSet/>
      <dgm:spPr/>
      <dgm:t>
        <a:bodyPr/>
        <a:lstStyle/>
        <a:p>
          <a:endParaRPr lang="uz-Cyrl-UZ"/>
        </a:p>
      </dgm:t>
    </dgm:pt>
    <dgm:pt modelId="{85994110-4BFC-448F-9BE8-13FCEA85D1C1}">
      <dgm:prSet phldrT="[Текст]" custT="1"/>
      <dgm:spPr>
        <a:solidFill>
          <a:srgbClr val="00E266"/>
        </a:solidFill>
        <a:ln w="6350"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I-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ta’limiy-axloqiy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falsafiy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bo‘lmog‘i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5B91323-9FDB-4ECA-8580-7A1FFA85139A}" type="parTrans" cxnId="{46763210-8107-4EE8-8C03-CD77914C2722}">
      <dgm:prSet/>
      <dgm:spPr/>
      <dgm:t>
        <a:bodyPr/>
        <a:lstStyle/>
        <a:p>
          <a:endParaRPr lang="uz-Cyrl-UZ"/>
        </a:p>
      </dgm:t>
    </dgm:pt>
    <dgm:pt modelId="{83CA2A70-6974-4D14-9897-150E91904D6C}" type="sibTrans" cxnId="{46763210-8107-4EE8-8C03-CD77914C2722}">
      <dgm:prSet/>
      <dgm:spPr/>
      <dgm:t>
        <a:bodyPr/>
        <a:lstStyle/>
        <a:p>
          <a:endParaRPr lang="uz-Cyrl-UZ"/>
        </a:p>
      </dgm:t>
    </dgm:pt>
    <dgm:pt modelId="{8155169F-B747-494E-8B35-C2E4901A439B}">
      <dgm:prSet phldrT="[Текст]" custT="1"/>
      <dgm:spPr>
        <a:solidFill>
          <a:srgbClr val="FFFF66"/>
        </a:solidFill>
        <a:ln>
          <a:solidFill>
            <a:srgbClr val="FFFF15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II-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Xusrav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Shirin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mojarolariga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bag‘ishlanmog‘i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4922155-0EE3-482F-9C82-B76E01B5B807}" type="parTrans" cxnId="{67884E4C-4D02-4410-8AD4-AC45232A6F67}">
      <dgm:prSet/>
      <dgm:spPr/>
      <dgm:t>
        <a:bodyPr/>
        <a:lstStyle/>
        <a:p>
          <a:endParaRPr lang="uz-Cyrl-UZ"/>
        </a:p>
      </dgm:t>
    </dgm:pt>
    <dgm:pt modelId="{11E94A39-F818-43A7-99F6-02EF1BDE2091}" type="sibTrans" cxnId="{67884E4C-4D02-4410-8AD4-AC45232A6F67}">
      <dgm:prSet/>
      <dgm:spPr/>
      <dgm:t>
        <a:bodyPr/>
        <a:lstStyle/>
        <a:p>
          <a:endParaRPr lang="uz-Cyrl-UZ"/>
        </a:p>
      </dgm:t>
    </dgm:pt>
    <dgm:pt modelId="{B696BFB1-DDF4-49E9-B4C3-795B5C4A3A2C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III-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Layli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Majnun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ishqiga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bag‘ishlanmog‘i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9AA2ABF-253F-4AC8-8BCE-8CD943FFB300}" type="parTrans" cxnId="{C9BD2F4D-20AA-4887-AC07-E519E0A323DB}">
      <dgm:prSet/>
      <dgm:spPr/>
      <dgm:t>
        <a:bodyPr/>
        <a:lstStyle/>
        <a:p>
          <a:endParaRPr lang="uz-Cyrl-UZ"/>
        </a:p>
      </dgm:t>
    </dgm:pt>
    <dgm:pt modelId="{4C78E07E-6AF8-49B7-9A4E-C970C082689F}" type="sibTrans" cxnId="{C9BD2F4D-20AA-4887-AC07-E519E0A323DB}">
      <dgm:prSet/>
      <dgm:spPr/>
      <dgm:t>
        <a:bodyPr/>
        <a:lstStyle/>
        <a:p>
          <a:endParaRPr lang="uz-Cyrl-UZ"/>
        </a:p>
      </dgm:t>
    </dgm:pt>
    <dgm:pt modelId="{69206E94-45D3-4935-8EE5-B3FBB1246152}">
      <dgm:prSet phldrT="[Текст]" custT="1"/>
      <dgm:spPr>
        <a:solidFill>
          <a:srgbClr val="FF6699"/>
        </a:solidFill>
        <a:ln>
          <a:solidFill>
            <a:srgbClr val="FF3399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IV-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Bahrom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IV-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Iskandar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haqida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bo‘lmog‘i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shart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 </a:t>
          </a:r>
        </a:p>
        <a:p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D21759-7C7C-4081-BA9D-C6BDF9A8DDBF}" type="sibTrans" cxnId="{1B5B507C-3842-4A07-B070-6A46FE0067EA}">
      <dgm:prSet/>
      <dgm:spPr/>
      <dgm:t>
        <a:bodyPr/>
        <a:lstStyle/>
        <a:p>
          <a:endParaRPr lang="uz-Cyrl-UZ"/>
        </a:p>
      </dgm:t>
    </dgm:pt>
    <dgm:pt modelId="{91493A25-0772-47B0-BD12-0A6C4D2BB8C2}" type="parTrans" cxnId="{1B5B507C-3842-4A07-B070-6A46FE0067EA}">
      <dgm:prSet/>
      <dgm:spPr/>
      <dgm:t>
        <a:bodyPr/>
        <a:lstStyle/>
        <a:p>
          <a:endParaRPr lang="uz-Cyrl-UZ"/>
        </a:p>
      </dgm:t>
    </dgm:pt>
    <dgm:pt modelId="{77B8ACC0-75C8-414C-B9EF-70CD1170329E}" type="pres">
      <dgm:prSet presAssocID="{8088B192-7B82-4D7C-BA18-B7D979E54A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z-Cyrl-UZ"/>
        </a:p>
      </dgm:t>
    </dgm:pt>
    <dgm:pt modelId="{4E04001A-E331-45CA-A200-1D273CB0E3FF}" type="pres">
      <dgm:prSet presAssocID="{8088B192-7B82-4D7C-BA18-B7D979E54A51}" presName="Name1" presStyleCnt="0"/>
      <dgm:spPr/>
    </dgm:pt>
    <dgm:pt modelId="{1C6848B3-4F86-4476-B8F1-CEE7490F2461}" type="pres">
      <dgm:prSet presAssocID="{8088B192-7B82-4D7C-BA18-B7D979E54A51}" presName="cycle" presStyleCnt="0"/>
      <dgm:spPr/>
    </dgm:pt>
    <dgm:pt modelId="{998BD424-D8C7-4787-9C9D-BA88FD8DC00C}" type="pres">
      <dgm:prSet presAssocID="{8088B192-7B82-4D7C-BA18-B7D979E54A51}" presName="srcNode" presStyleLbl="node1" presStyleIdx="0" presStyleCnt="5"/>
      <dgm:spPr/>
    </dgm:pt>
    <dgm:pt modelId="{08D84CDB-D97B-4817-8C46-5F77BB1A0E19}" type="pres">
      <dgm:prSet presAssocID="{8088B192-7B82-4D7C-BA18-B7D979E54A51}" presName="conn" presStyleLbl="parChTrans1D2" presStyleIdx="0" presStyleCnt="1"/>
      <dgm:spPr/>
      <dgm:t>
        <a:bodyPr/>
        <a:lstStyle/>
        <a:p>
          <a:endParaRPr lang="uz-Cyrl-UZ"/>
        </a:p>
      </dgm:t>
    </dgm:pt>
    <dgm:pt modelId="{E56857BC-6524-4DA0-B717-3C465A411133}" type="pres">
      <dgm:prSet presAssocID="{8088B192-7B82-4D7C-BA18-B7D979E54A51}" presName="extraNode" presStyleLbl="node1" presStyleIdx="0" presStyleCnt="5"/>
      <dgm:spPr/>
    </dgm:pt>
    <dgm:pt modelId="{9E231B74-0F98-4A09-8C16-F1D600580088}" type="pres">
      <dgm:prSet presAssocID="{8088B192-7B82-4D7C-BA18-B7D979E54A51}" presName="dstNode" presStyleLbl="node1" presStyleIdx="0" presStyleCnt="5"/>
      <dgm:spPr/>
    </dgm:pt>
    <dgm:pt modelId="{F6C12C12-233C-48F0-BC85-09B0D49845B1}" type="pres">
      <dgm:prSet presAssocID="{1F0735A2-2834-401C-87B1-5E3E633D284A}" presName="text_1" presStyleLbl="node1" presStyleIdx="0" presStyleCnt="5" custScaleY="108577" custLinFactNeighborX="-253" custLinFactNeighborY="-2912">
        <dgm:presLayoutVars>
          <dgm:bulletEnabled val="1"/>
        </dgm:presLayoutVars>
      </dgm:prSet>
      <dgm:spPr/>
      <dgm:t>
        <a:bodyPr/>
        <a:lstStyle/>
        <a:p>
          <a:endParaRPr lang="uz-Cyrl-UZ"/>
        </a:p>
      </dgm:t>
    </dgm:pt>
    <dgm:pt modelId="{CAEB3A23-4A54-46E7-B871-D56300BE42DF}" type="pres">
      <dgm:prSet presAssocID="{1F0735A2-2834-401C-87B1-5E3E633D284A}" presName="accent_1" presStyleCnt="0"/>
      <dgm:spPr/>
    </dgm:pt>
    <dgm:pt modelId="{0A5B60D1-5ACC-41DB-A660-D62F7D400CCB}" type="pres">
      <dgm:prSet presAssocID="{1F0735A2-2834-401C-87B1-5E3E633D284A}" presName="accentRepeatNode" presStyleLbl="solidFgAcc1" presStyleIdx="0" presStyleCnt="5" custScaleX="121912" custScaleY="113769" custLinFactNeighborX="17659" custLinFactNeighborY="-5460"/>
      <dgm:spPr>
        <a:prstGeom prst="heart">
          <a:avLst/>
        </a:prstGeom>
        <a:solidFill>
          <a:srgbClr val="FF696D"/>
        </a:solidFill>
        <a:ln>
          <a:solidFill>
            <a:srgbClr val="FF575B"/>
          </a:solidFill>
        </a:ln>
      </dgm:spPr>
      <dgm:t>
        <a:bodyPr/>
        <a:lstStyle/>
        <a:p>
          <a:endParaRPr lang="uz-Cyrl-UZ"/>
        </a:p>
      </dgm:t>
    </dgm:pt>
    <dgm:pt modelId="{2648A723-30AC-4AD1-886F-86475E1B008B}" type="pres">
      <dgm:prSet presAssocID="{85994110-4BFC-448F-9BE8-13FCEA85D1C1}" presName="text_2" presStyleLbl="node1" presStyleIdx="1" presStyleCnt="5" custScaleX="100193" custScaleY="121223" custLinFactNeighborX="107" custLinFactNeighborY="0">
        <dgm:presLayoutVars>
          <dgm:bulletEnabled val="1"/>
        </dgm:presLayoutVars>
      </dgm:prSet>
      <dgm:spPr/>
      <dgm:t>
        <a:bodyPr/>
        <a:lstStyle/>
        <a:p>
          <a:endParaRPr lang="uz-Cyrl-UZ"/>
        </a:p>
      </dgm:t>
    </dgm:pt>
    <dgm:pt modelId="{856B3CFF-D529-4642-B9AB-26AD988D6279}" type="pres">
      <dgm:prSet presAssocID="{85994110-4BFC-448F-9BE8-13FCEA85D1C1}" presName="accent_2" presStyleCnt="0"/>
      <dgm:spPr/>
    </dgm:pt>
    <dgm:pt modelId="{C767B449-F6ED-4379-8980-45312D72F660}" type="pres">
      <dgm:prSet presAssocID="{85994110-4BFC-448F-9BE8-13FCEA85D1C1}" presName="accentRepeatNode" presStyleLbl="solidFgAcc1" presStyleIdx="1" presStyleCnt="5" custScaleX="113036" custScaleY="108543"/>
      <dgm:spPr>
        <a:prstGeom prst="heart">
          <a:avLst/>
        </a:prstGeom>
        <a:solidFill>
          <a:srgbClr val="00E266"/>
        </a:solidFill>
        <a:ln>
          <a:solidFill>
            <a:srgbClr val="00B050"/>
          </a:solidFill>
        </a:ln>
      </dgm:spPr>
      <dgm:t>
        <a:bodyPr/>
        <a:lstStyle/>
        <a:p>
          <a:endParaRPr lang="uz-Cyrl-UZ"/>
        </a:p>
      </dgm:t>
    </dgm:pt>
    <dgm:pt modelId="{CCD60257-F96F-48F8-A9E3-B7D5AB7DD984}" type="pres">
      <dgm:prSet presAssocID="{8155169F-B747-494E-8B35-C2E4901A439B}" presName="text_3" presStyleLbl="node1" presStyleIdx="2" presStyleCnt="5" custScaleX="101667" custScaleY="111312" custLinFactNeighborX="-1849" custLinFactNeighborY="-4055">
        <dgm:presLayoutVars>
          <dgm:bulletEnabled val="1"/>
        </dgm:presLayoutVars>
      </dgm:prSet>
      <dgm:spPr/>
      <dgm:t>
        <a:bodyPr/>
        <a:lstStyle/>
        <a:p>
          <a:endParaRPr lang="uz-Cyrl-UZ"/>
        </a:p>
      </dgm:t>
    </dgm:pt>
    <dgm:pt modelId="{AB0C8324-F8F0-4F1C-8919-73C91EE3C530}" type="pres">
      <dgm:prSet presAssocID="{8155169F-B747-494E-8B35-C2E4901A439B}" presName="accent_3" presStyleCnt="0"/>
      <dgm:spPr/>
    </dgm:pt>
    <dgm:pt modelId="{8E8B058B-5EC6-4469-86CF-9286F1C42308}" type="pres">
      <dgm:prSet presAssocID="{8155169F-B747-494E-8B35-C2E4901A439B}" presName="accentRepeatNode" presStyleLbl="solidFgAcc1" presStyleIdx="2" presStyleCnt="5" custScaleX="113107" custLinFactNeighborX="-14301" custLinFactNeighborY="1895"/>
      <dgm:spPr>
        <a:prstGeom prst="heart">
          <a:avLst/>
        </a:prstGeom>
        <a:solidFill>
          <a:srgbClr val="FFFF66"/>
        </a:solidFill>
        <a:ln w="3175">
          <a:solidFill>
            <a:srgbClr val="FFFF15"/>
          </a:solidFill>
        </a:ln>
      </dgm:spPr>
      <dgm:t>
        <a:bodyPr/>
        <a:lstStyle/>
        <a:p>
          <a:endParaRPr lang="uz-Cyrl-UZ"/>
        </a:p>
      </dgm:t>
    </dgm:pt>
    <dgm:pt modelId="{3CC2E200-2BFB-4675-9D74-AA1B251CC52A}" type="pres">
      <dgm:prSet presAssocID="{B696BFB1-DDF4-49E9-B4C3-795B5C4A3A2C}" presName="text_4" presStyleLbl="node1" presStyleIdx="3" presStyleCnt="5" custScaleY="126102" custLinFactNeighborX="70" custLinFactNeighborY="-984">
        <dgm:presLayoutVars>
          <dgm:bulletEnabled val="1"/>
        </dgm:presLayoutVars>
      </dgm:prSet>
      <dgm:spPr/>
      <dgm:t>
        <a:bodyPr/>
        <a:lstStyle/>
        <a:p>
          <a:endParaRPr lang="uz-Cyrl-UZ"/>
        </a:p>
      </dgm:t>
    </dgm:pt>
    <dgm:pt modelId="{34E0345C-557A-4BBE-83DD-DA9FF34A1752}" type="pres">
      <dgm:prSet presAssocID="{B696BFB1-DDF4-49E9-B4C3-795B5C4A3A2C}" presName="accent_4" presStyleCnt="0"/>
      <dgm:spPr/>
    </dgm:pt>
    <dgm:pt modelId="{C7E6D140-AFBF-4353-B461-B1E94CCEC408}" type="pres">
      <dgm:prSet presAssocID="{B696BFB1-DDF4-49E9-B4C3-795B5C4A3A2C}" presName="accentRepeatNode" presStyleLbl="solidFgAcc1" presStyleIdx="3" presStyleCnt="5" custScaleX="113037" custLinFactNeighborY="-2015"/>
      <dgm:spPr>
        <a:prstGeom prst="heart">
          <a:avLst/>
        </a:prstGeom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uz-Cyrl-UZ"/>
        </a:p>
      </dgm:t>
    </dgm:pt>
    <dgm:pt modelId="{3B91D2D7-0C1F-4199-939A-EE25B7D2537D}" type="pres">
      <dgm:prSet presAssocID="{69206E94-45D3-4935-8EE5-B3FBB1246152}" presName="text_5" presStyleLbl="node1" presStyleIdx="4" presStyleCnt="5" custScaleX="100689" custScaleY="113245">
        <dgm:presLayoutVars>
          <dgm:bulletEnabled val="1"/>
        </dgm:presLayoutVars>
      </dgm:prSet>
      <dgm:spPr/>
      <dgm:t>
        <a:bodyPr/>
        <a:lstStyle/>
        <a:p>
          <a:endParaRPr lang="uz-Cyrl-UZ"/>
        </a:p>
      </dgm:t>
    </dgm:pt>
    <dgm:pt modelId="{21731842-3314-46F6-8F98-DA45579654F2}" type="pres">
      <dgm:prSet presAssocID="{69206E94-45D3-4935-8EE5-B3FBB1246152}" presName="accent_5" presStyleCnt="0"/>
      <dgm:spPr/>
    </dgm:pt>
    <dgm:pt modelId="{54E01951-9B31-4284-AABD-6AEEF5199C8A}" type="pres">
      <dgm:prSet presAssocID="{69206E94-45D3-4935-8EE5-B3FBB1246152}" presName="accentRepeatNode" presStyleLbl="solidFgAcc1" presStyleIdx="4" presStyleCnt="5" custScaleX="107505" custScaleY="103301" custLinFactNeighborX="-7598" custLinFactNeighborY="-6353"/>
      <dgm:spPr>
        <a:prstGeom prst="heart">
          <a:avLst/>
        </a:prstGeom>
        <a:solidFill>
          <a:srgbClr val="FF6699"/>
        </a:solidFill>
        <a:ln>
          <a:solidFill>
            <a:srgbClr val="FF3399"/>
          </a:solidFill>
        </a:ln>
      </dgm:spPr>
    </dgm:pt>
  </dgm:ptLst>
  <dgm:cxnLst>
    <dgm:cxn modelId="{46763210-8107-4EE8-8C03-CD77914C2722}" srcId="{8088B192-7B82-4D7C-BA18-B7D979E54A51}" destId="{85994110-4BFC-448F-9BE8-13FCEA85D1C1}" srcOrd="1" destOrd="0" parTransId="{05B91323-9FDB-4ECA-8580-7A1FFA85139A}" sibTransId="{83CA2A70-6974-4D14-9897-150E91904D6C}"/>
    <dgm:cxn modelId="{6219381F-ACF6-47E1-9362-DDC4CD03B042}" type="presOf" srcId="{69206E94-45D3-4935-8EE5-B3FBB1246152}" destId="{3B91D2D7-0C1F-4199-939A-EE25B7D2537D}" srcOrd="0" destOrd="0" presId="urn:microsoft.com/office/officeart/2008/layout/VerticalCurvedList"/>
    <dgm:cxn modelId="{B155F1EE-6386-4ECB-BBBC-FD85870C2099}" type="presOf" srcId="{8088B192-7B82-4D7C-BA18-B7D979E54A51}" destId="{77B8ACC0-75C8-414C-B9EF-70CD1170329E}" srcOrd="0" destOrd="0" presId="urn:microsoft.com/office/officeart/2008/layout/VerticalCurvedList"/>
    <dgm:cxn modelId="{3E2A2A7D-F67C-4C5C-8C48-82B5DA75AE7C}" type="presOf" srcId="{85994110-4BFC-448F-9BE8-13FCEA85D1C1}" destId="{2648A723-30AC-4AD1-886F-86475E1B008B}" srcOrd="0" destOrd="0" presId="urn:microsoft.com/office/officeart/2008/layout/VerticalCurvedList"/>
    <dgm:cxn modelId="{1A675774-892F-47E2-83FB-6A3BBC9EACEE}" srcId="{8088B192-7B82-4D7C-BA18-B7D979E54A51}" destId="{1F0735A2-2834-401C-87B1-5E3E633D284A}" srcOrd="0" destOrd="0" parTransId="{8807E226-BF1C-44BD-A2A5-8EB06FC888C3}" sibTransId="{DCAC71D7-FC7C-44C2-B3AB-9A7CA27545F7}"/>
    <dgm:cxn modelId="{795B3B34-3038-48A8-AACA-D2A3DEA0D5CA}" type="presOf" srcId="{DCAC71D7-FC7C-44C2-B3AB-9A7CA27545F7}" destId="{08D84CDB-D97B-4817-8C46-5F77BB1A0E19}" srcOrd="0" destOrd="0" presId="urn:microsoft.com/office/officeart/2008/layout/VerticalCurvedList"/>
    <dgm:cxn modelId="{E80BE765-FC72-4370-9447-CE5914596430}" type="presOf" srcId="{B696BFB1-DDF4-49E9-B4C3-795B5C4A3A2C}" destId="{3CC2E200-2BFB-4675-9D74-AA1B251CC52A}" srcOrd="0" destOrd="0" presId="urn:microsoft.com/office/officeart/2008/layout/VerticalCurvedList"/>
    <dgm:cxn modelId="{4D7027E3-4C54-4892-A948-C8BA35235D51}" type="presOf" srcId="{1F0735A2-2834-401C-87B1-5E3E633D284A}" destId="{F6C12C12-233C-48F0-BC85-09B0D49845B1}" srcOrd="0" destOrd="0" presId="urn:microsoft.com/office/officeart/2008/layout/VerticalCurvedList"/>
    <dgm:cxn modelId="{1B5B507C-3842-4A07-B070-6A46FE0067EA}" srcId="{8088B192-7B82-4D7C-BA18-B7D979E54A51}" destId="{69206E94-45D3-4935-8EE5-B3FBB1246152}" srcOrd="4" destOrd="0" parTransId="{91493A25-0772-47B0-BD12-0A6C4D2BB8C2}" sibTransId="{B3D21759-7C7C-4081-BA9D-C6BDF9A8DDBF}"/>
    <dgm:cxn modelId="{67884E4C-4D02-4410-8AD4-AC45232A6F67}" srcId="{8088B192-7B82-4D7C-BA18-B7D979E54A51}" destId="{8155169F-B747-494E-8B35-C2E4901A439B}" srcOrd="2" destOrd="0" parTransId="{94922155-0EE3-482F-9C82-B76E01B5B807}" sibTransId="{11E94A39-F818-43A7-99F6-02EF1BDE2091}"/>
    <dgm:cxn modelId="{C9BD2F4D-20AA-4887-AC07-E519E0A323DB}" srcId="{8088B192-7B82-4D7C-BA18-B7D979E54A51}" destId="{B696BFB1-DDF4-49E9-B4C3-795B5C4A3A2C}" srcOrd="3" destOrd="0" parTransId="{C9AA2ABF-253F-4AC8-8BCE-8CD943FFB300}" sibTransId="{4C78E07E-6AF8-49B7-9A4E-C970C082689F}"/>
    <dgm:cxn modelId="{7AAAB484-68A5-4D84-AE39-48B798CDF414}" type="presOf" srcId="{8155169F-B747-494E-8B35-C2E4901A439B}" destId="{CCD60257-F96F-48F8-A9E3-B7D5AB7DD984}" srcOrd="0" destOrd="0" presId="urn:microsoft.com/office/officeart/2008/layout/VerticalCurvedList"/>
    <dgm:cxn modelId="{6749BA2D-3B37-45E4-AC44-FFBBFB3C80F9}" type="presParOf" srcId="{77B8ACC0-75C8-414C-B9EF-70CD1170329E}" destId="{4E04001A-E331-45CA-A200-1D273CB0E3FF}" srcOrd="0" destOrd="0" presId="urn:microsoft.com/office/officeart/2008/layout/VerticalCurvedList"/>
    <dgm:cxn modelId="{F762BFB9-5FB1-43C0-87A1-BB5B302692E7}" type="presParOf" srcId="{4E04001A-E331-45CA-A200-1D273CB0E3FF}" destId="{1C6848B3-4F86-4476-B8F1-CEE7490F2461}" srcOrd="0" destOrd="0" presId="urn:microsoft.com/office/officeart/2008/layout/VerticalCurvedList"/>
    <dgm:cxn modelId="{B2E12363-DDE7-49A8-9F12-959644BB7BDE}" type="presParOf" srcId="{1C6848B3-4F86-4476-B8F1-CEE7490F2461}" destId="{998BD424-D8C7-4787-9C9D-BA88FD8DC00C}" srcOrd="0" destOrd="0" presId="urn:microsoft.com/office/officeart/2008/layout/VerticalCurvedList"/>
    <dgm:cxn modelId="{B42F018B-CA15-476B-9144-16CD61215746}" type="presParOf" srcId="{1C6848B3-4F86-4476-B8F1-CEE7490F2461}" destId="{08D84CDB-D97B-4817-8C46-5F77BB1A0E19}" srcOrd="1" destOrd="0" presId="urn:microsoft.com/office/officeart/2008/layout/VerticalCurvedList"/>
    <dgm:cxn modelId="{F90B7677-C786-4A60-A559-3D28C2D7937F}" type="presParOf" srcId="{1C6848B3-4F86-4476-B8F1-CEE7490F2461}" destId="{E56857BC-6524-4DA0-B717-3C465A411133}" srcOrd="2" destOrd="0" presId="urn:microsoft.com/office/officeart/2008/layout/VerticalCurvedList"/>
    <dgm:cxn modelId="{6C59D633-2F47-44C9-A643-B35567B6661B}" type="presParOf" srcId="{1C6848B3-4F86-4476-B8F1-CEE7490F2461}" destId="{9E231B74-0F98-4A09-8C16-F1D600580088}" srcOrd="3" destOrd="0" presId="urn:microsoft.com/office/officeart/2008/layout/VerticalCurvedList"/>
    <dgm:cxn modelId="{6B539990-2E8D-4898-A4B8-F828D1329D24}" type="presParOf" srcId="{4E04001A-E331-45CA-A200-1D273CB0E3FF}" destId="{F6C12C12-233C-48F0-BC85-09B0D49845B1}" srcOrd="1" destOrd="0" presId="urn:microsoft.com/office/officeart/2008/layout/VerticalCurvedList"/>
    <dgm:cxn modelId="{5A67FB13-1BC0-4FFD-B9D7-6CD00047C93B}" type="presParOf" srcId="{4E04001A-E331-45CA-A200-1D273CB0E3FF}" destId="{CAEB3A23-4A54-46E7-B871-D56300BE42DF}" srcOrd="2" destOrd="0" presId="urn:microsoft.com/office/officeart/2008/layout/VerticalCurvedList"/>
    <dgm:cxn modelId="{ACB9A93B-EB97-477A-8FF8-66456A0A1C96}" type="presParOf" srcId="{CAEB3A23-4A54-46E7-B871-D56300BE42DF}" destId="{0A5B60D1-5ACC-41DB-A660-D62F7D400CCB}" srcOrd="0" destOrd="0" presId="urn:microsoft.com/office/officeart/2008/layout/VerticalCurvedList"/>
    <dgm:cxn modelId="{604B8C66-5722-4664-B62E-CEACC6DE0CAD}" type="presParOf" srcId="{4E04001A-E331-45CA-A200-1D273CB0E3FF}" destId="{2648A723-30AC-4AD1-886F-86475E1B008B}" srcOrd="3" destOrd="0" presId="urn:microsoft.com/office/officeart/2008/layout/VerticalCurvedList"/>
    <dgm:cxn modelId="{8CC438D0-9913-4287-B7AF-45B90A8EE208}" type="presParOf" srcId="{4E04001A-E331-45CA-A200-1D273CB0E3FF}" destId="{856B3CFF-D529-4642-B9AB-26AD988D6279}" srcOrd="4" destOrd="0" presId="urn:microsoft.com/office/officeart/2008/layout/VerticalCurvedList"/>
    <dgm:cxn modelId="{B9095327-CAB1-48E4-8F79-0AD34FFC9602}" type="presParOf" srcId="{856B3CFF-D529-4642-B9AB-26AD988D6279}" destId="{C767B449-F6ED-4379-8980-45312D72F660}" srcOrd="0" destOrd="0" presId="urn:microsoft.com/office/officeart/2008/layout/VerticalCurvedList"/>
    <dgm:cxn modelId="{EC410B43-C672-4BFD-B73E-2D010CABCA9B}" type="presParOf" srcId="{4E04001A-E331-45CA-A200-1D273CB0E3FF}" destId="{CCD60257-F96F-48F8-A9E3-B7D5AB7DD984}" srcOrd="5" destOrd="0" presId="urn:microsoft.com/office/officeart/2008/layout/VerticalCurvedList"/>
    <dgm:cxn modelId="{68E3E726-8008-4D65-9A84-E850A16E5508}" type="presParOf" srcId="{4E04001A-E331-45CA-A200-1D273CB0E3FF}" destId="{AB0C8324-F8F0-4F1C-8919-73C91EE3C530}" srcOrd="6" destOrd="0" presId="urn:microsoft.com/office/officeart/2008/layout/VerticalCurvedList"/>
    <dgm:cxn modelId="{3BB44D58-0BD0-4B6B-966B-8D8A23084FDE}" type="presParOf" srcId="{AB0C8324-F8F0-4F1C-8919-73C91EE3C530}" destId="{8E8B058B-5EC6-4469-86CF-9286F1C42308}" srcOrd="0" destOrd="0" presId="urn:microsoft.com/office/officeart/2008/layout/VerticalCurvedList"/>
    <dgm:cxn modelId="{05AADE2A-DA93-406E-893C-DA94BC0BDEFF}" type="presParOf" srcId="{4E04001A-E331-45CA-A200-1D273CB0E3FF}" destId="{3CC2E200-2BFB-4675-9D74-AA1B251CC52A}" srcOrd="7" destOrd="0" presId="urn:microsoft.com/office/officeart/2008/layout/VerticalCurvedList"/>
    <dgm:cxn modelId="{336DEE98-9F00-488B-A868-540C01D56373}" type="presParOf" srcId="{4E04001A-E331-45CA-A200-1D273CB0E3FF}" destId="{34E0345C-557A-4BBE-83DD-DA9FF34A1752}" srcOrd="8" destOrd="0" presId="urn:microsoft.com/office/officeart/2008/layout/VerticalCurvedList"/>
    <dgm:cxn modelId="{2FFA1060-06FD-483F-87F2-4AE47853CF49}" type="presParOf" srcId="{34E0345C-557A-4BBE-83DD-DA9FF34A1752}" destId="{C7E6D140-AFBF-4353-B461-B1E94CCEC408}" srcOrd="0" destOrd="0" presId="urn:microsoft.com/office/officeart/2008/layout/VerticalCurvedList"/>
    <dgm:cxn modelId="{00C70C43-2707-4452-B1AF-0F8290A436D8}" type="presParOf" srcId="{4E04001A-E331-45CA-A200-1D273CB0E3FF}" destId="{3B91D2D7-0C1F-4199-939A-EE25B7D2537D}" srcOrd="9" destOrd="0" presId="urn:microsoft.com/office/officeart/2008/layout/VerticalCurvedList"/>
    <dgm:cxn modelId="{F64574A4-F7C0-43E4-B93A-C3FBAB2E1FED}" type="presParOf" srcId="{4E04001A-E331-45CA-A200-1D273CB0E3FF}" destId="{21731842-3314-46F6-8F98-DA45579654F2}" srcOrd="10" destOrd="0" presId="urn:microsoft.com/office/officeart/2008/layout/VerticalCurvedList"/>
    <dgm:cxn modelId="{6386F887-C96F-4C6D-92D2-9FCF979F1C4B}" type="presParOf" srcId="{21731842-3314-46F6-8F98-DA45579654F2}" destId="{54E01951-9B31-4284-AABD-6AEEF5199C8A}" srcOrd="0" destOrd="0" presId="urn:microsoft.com/office/officeart/2008/layout/VerticalCurvedList"/>
  </dgm:cxnLst>
  <dgm:bg/>
  <dgm:whole>
    <a:ln w="31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84CDB-D97B-4817-8C46-5F77BB1A0E19}">
      <dsp:nvSpPr>
        <dsp:cNvPr id="0" name=""/>
        <dsp:cNvSpPr/>
      </dsp:nvSpPr>
      <dsp:spPr>
        <a:xfrm>
          <a:off x="-3128615" y="-481053"/>
          <a:ext cx="3727531" cy="3727531"/>
        </a:xfrm>
        <a:prstGeom prst="blockArc">
          <a:avLst>
            <a:gd name="adj1" fmla="val 18900000"/>
            <a:gd name="adj2" fmla="val 2700000"/>
            <a:gd name="adj3" fmla="val 57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12C12-233C-48F0-BC85-09B0D49845B1}">
      <dsp:nvSpPr>
        <dsp:cNvPr id="0" name=""/>
        <dsp:cNvSpPr/>
      </dsp:nvSpPr>
      <dsp:spPr>
        <a:xfrm>
          <a:off x="247954" y="147885"/>
          <a:ext cx="5187181" cy="375447"/>
        </a:xfrm>
        <a:prstGeom prst="rect">
          <a:avLst/>
        </a:prstGeom>
        <a:solidFill>
          <a:srgbClr val="FF696D"/>
        </a:solidFill>
        <a:ln>
          <a:solidFill>
            <a:srgbClr val="FF575B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4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3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Besh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dostondan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tashkil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topmog‘i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en-U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Cyrl-UZ" sz="1600" kern="1200" dirty="0">
            <a:solidFill>
              <a:schemeClr val="tx1"/>
            </a:solidFill>
          </a:endParaRPr>
        </a:p>
      </dsp:txBody>
      <dsp:txXfrm>
        <a:off x="247954" y="147885"/>
        <a:ext cx="5187181" cy="375447"/>
      </dsp:txXfrm>
    </dsp:sp>
    <dsp:sp modelId="{0A5B60D1-5ACC-41DB-A660-D62F7D400CCB}">
      <dsp:nvSpPr>
        <dsp:cNvPr id="0" name=""/>
        <dsp:cNvSpPr/>
      </dsp:nvSpPr>
      <dsp:spPr>
        <a:xfrm>
          <a:off x="73933" y="76202"/>
          <a:ext cx="526947" cy="491750"/>
        </a:xfrm>
        <a:prstGeom prst="heart">
          <a:avLst/>
        </a:prstGeom>
        <a:solidFill>
          <a:srgbClr val="FF696D"/>
        </a:solidFill>
        <a:ln w="9525" cap="flat" cmpd="sng" algn="ctr">
          <a:solidFill>
            <a:srgbClr val="FF575B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48A723-30AC-4AD1-886F-86475E1B008B}">
      <dsp:nvSpPr>
        <dsp:cNvPr id="0" name=""/>
        <dsp:cNvSpPr/>
      </dsp:nvSpPr>
      <dsp:spPr>
        <a:xfrm>
          <a:off x="509379" y="654607"/>
          <a:ext cx="4948931" cy="419175"/>
        </a:xfrm>
        <a:prstGeom prst="rect">
          <a:avLst/>
        </a:prstGeom>
        <a:solidFill>
          <a:srgbClr val="00E266"/>
        </a:solidFill>
        <a:ln w="6350"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4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I-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ta’limiy-axloqiy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falsafiy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bo‘lmog‘i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en-U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9379" y="654607"/>
        <a:ext cx="4948931" cy="419175"/>
      </dsp:txXfrm>
    </dsp:sp>
    <dsp:sp modelId="{C767B449-F6ED-4379-8980-45312D72F660}">
      <dsp:nvSpPr>
        <dsp:cNvPr id="0" name=""/>
        <dsp:cNvSpPr/>
      </dsp:nvSpPr>
      <dsp:spPr>
        <a:xfrm>
          <a:off x="264569" y="629614"/>
          <a:ext cx="488582" cy="469161"/>
        </a:xfrm>
        <a:prstGeom prst="heart">
          <a:avLst/>
        </a:prstGeom>
        <a:solidFill>
          <a:srgbClr val="00E266"/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D60257-F96F-48F8-A9E3-B7D5AB7DD984}">
      <dsp:nvSpPr>
        <dsp:cNvPr id="0" name=""/>
        <dsp:cNvSpPr/>
      </dsp:nvSpPr>
      <dsp:spPr>
        <a:xfrm>
          <a:off x="454450" y="1176238"/>
          <a:ext cx="4944421" cy="384904"/>
        </a:xfrm>
        <a:prstGeom prst="rect">
          <a:avLst/>
        </a:prstGeom>
        <a:solidFill>
          <a:srgbClr val="FFFF66"/>
        </a:solidFill>
        <a:ln>
          <a:solidFill>
            <a:srgbClr val="FFFF1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4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II-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Xusrav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Shirin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mojarolariga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bag‘ishlanmog‘i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en-U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4450" y="1176238"/>
        <a:ext cx="4944421" cy="384904"/>
      </dsp:txXfrm>
    </dsp:sp>
    <dsp:sp modelId="{8E8B058B-5EC6-4469-86CF-9286F1C42308}">
      <dsp:nvSpPr>
        <dsp:cNvPr id="0" name=""/>
        <dsp:cNvSpPr/>
      </dsp:nvSpPr>
      <dsp:spPr>
        <a:xfrm>
          <a:off x="278651" y="1174785"/>
          <a:ext cx="488889" cy="432235"/>
        </a:xfrm>
        <a:prstGeom prst="heart">
          <a:avLst/>
        </a:prstGeom>
        <a:solidFill>
          <a:srgbClr val="FFFF66"/>
        </a:solidFill>
        <a:ln w="3175" cap="flat" cmpd="sng" algn="ctr">
          <a:solidFill>
            <a:srgbClr val="FFFF1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C2E200-2BFB-4675-9D74-AA1B251CC52A}">
      <dsp:nvSpPr>
        <dsp:cNvPr id="0" name=""/>
        <dsp:cNvSpPr/>
      </dsp:nvSpPr>
      <dsp:spPr>
        <a:xfrm>
          <a:off x="512318" y="1679803"/>
          <a:ext cx="4939398" cy="436046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4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III-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Layli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Majnun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ishqiga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bag‘ishlanmog‘i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en-U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2318" y="1679803"/>
        <a:ext cx="4939398" cy="436046"/>
      </dsp:txXfrm>
    </dsp:sp>
    <dsp:sp modelId="{C7E6D140-AFBF-4353-B461-B1E94CCEC408}">
      <dsp:nvSpPr>
        <dsp:cNvPr id="0" name=""/>
        <dsp:cNvSpPr/>
      </dsp:nvSpPr>
      <dsp:spPr>
        <a:xfrm>
          <a:off x="264567" y="1676402"/>
          <a:ext cx="488586" cy="432235"/>
        </a:xfrm>
        <a:prstGeom prst="heart">
          <a:avLst/>
        </a:prstGeom>
        <a:solidFill>
          <a:srgbClr val="00B0F0"/>
        </a:solidFill>
        <a:ln w="9525" cap="flat" cmpd="sng" algn="ctr">
          <a:solidFill>
            <a:srgbClr val="00B0F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91D2D7-0C1F-4199-939A-EE25B7D2537D}">
      <dsp:nvSpPr>
        <dsp:cNvPr id="0" name=""/>
        <dsp:cNvSpPr/>
      </dsp:nvSpPr>
      <dsp:spPr>
        <a:xfrm>
          <a:off x="243208" y="2223952"/>
          <a:ext cx="5222920" cy="391588"/>
        </a:xfrm>
        <a:prstGeom prst="rect">
          <a:avLst/>
        </a:prstGeom>
        <a:solidFill>
          <a:srgbClr val="FF6699"/>
        </a:solidFill>
        <a:ln>
          <a:solidFill>
            <a:srgbClr val="FF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4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IV-</a:t>
          </a:r>
          <a:r>
            <a:rPr lang="en-US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</a:t>
          </a: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Bahrom</a:t>
          </a: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IV-</a:t>
          </a:r>
          <a:r>
            <a:rPr lang="en-US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doston</a:t>
          </a: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Iskandar</a:t>
          </a: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haqida</a:t>
          </a: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bo‘lmog‘i</a:t>
          </a: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shart</a:t>
          </a: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43208" y="2223952"/>
        <a:ext cx="5222920" cy="391588"/>
      </dsp:txXfrm>
    </dsp:sp>
    <dsp:sp modelId="{54E01951-9B31-4284-AABD-6AEEF5199C8A}">
      <dsp:nvSpPr>
        <dsp:cNvPr id="0" name=""/>
        <dsp:cNvSpPr/>
      </dsp:nvSpPr>
      <dsp:spPr>
        <a:xfrm>
          <a:off x="0" y="2169034"/>
          <a:ext cx="464675" cy="446504"/>
        </a:xfrm>
        <a:prstGeom prst="heart">
          <a:avLst/>
        </a:prstGeom>
        <a:solidFill>
          <a:srgbClr val="FF6699"/>
        </a:solidFill>
        <a:ln w="9525" cap="flat" cmpd="sng" algn="ctr">
          <a:solidFill>
            <a:srgbClr val="FF3399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4800" spc="10" dirty="0" err="1">
                <a:latin typeface="Arial Black" pitchFamily="34" charset="0"/>
                <a:cs typeface="Times New Roman" pitchFamily="18" charset="0"/>
              </a:rPr>
              <a:t>Adabiyot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300" y="1533036"/>
            <a:ext cx="3504735" cy="886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800" b="1" dirty="0" err="1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Mavzu</a:t>
            </a:r>
            <a:r>
              <a:rPr sz="2800" b="1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:</a:t>
            </a:r>
            <a:endParaRPr lang="en-US" sz="2800" b="1" dirty="0" smtClean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800" b="1" dirty="0" smtClean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r>
              <a:rPr lang="en-US" sz="2800" b="1" spc="-5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“</a:t>
            </a:r>
            <a:r>
              <a:rPr lang="en-US" sz="2800" b="1" spc="-5" dirty="0" err="1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Xamsa</a:t>
            </a:r>
            <a:r>
              <a:rPr lang="en-US" sz="2800" b="1" spc="-5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” </a:t>
            </a:r>
            <a:r>
              <a:rPr lang="en-US" sz="2800" b="1" spc="-5" dirty="0" err="1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asari</a:t>
            </a:r>
            <a:endParaRPr lang="en-US" sz="2800" b="1" spc="-5" dirty="0" smtClean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7694" y="1393825"/>
            <a:ext cx="385012" cy="106680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4206" y="249024"/>
            <a:ext cx="173355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26924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endParaRPr sz="13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1125" y="318378"/>
            <a:ext cx="437515" cy="419100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0852" r="16259" b="24287"/>
          <a:stretch/>
        </p:blipFill>
        <p:spPr bwMode="auto">
          <a:xfrm>
            <a:off x="3610559" y="1051988"/>
            <a:ext cx="1695326" cy="127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4038600" cy="2215991"/>
          </a:xfrm>
        </p:spPr>
        <p:txBody>
          <a:bodyPr/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Hukmdorlarga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bag‘ishlangan</a:t>
            </a:r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err="1" smtClean="0">
                <a:solidFill>
                  <a:schemeClr val="tx1"/>
                </a:solidFill>
              </a:rPr>
              <a:t>uchinchi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maqolatda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adib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adolat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haqida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o‘z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qarashlarini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namoyon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etgan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800" b="1" dirty="0" err="1" smtClean="0">
                <a:solidFill>
                  <a:schemeClr val="tx1"/>
                </a:solidFill>
              </a:rPr>
              <a:t>Shohki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adl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ila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bunyod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etar</a:t>
            </a:r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err="1" smtClean="0">
                <a:solidFill>
                  <a:schemeClr val="tx1"/>
                </a:solidFill>
              </a:rPr>
              <a:t>Adl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buzuq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mulkni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obod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etar</a:t>
            </a:r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err="1" smtClean="0">
                <a:solidFill>
                  <a:schemeClr val="tx1"/>
                </a:solidFill>
              </a:rPr>
              <a:t>Kofiri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odil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ani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obod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etib</a:t>
            </a:r>
            <a:r>
              <a:rPr lang="en-US" sz="18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1800" b="1" dirty="0" err="1" smtClean="0">
                <a:solidFill>
                  <a:schemeClr val="tx1"/>
                </a:solidFill>
              </a:rPr>
              <a:t>Mo‘mini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zolim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ani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barbod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etib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  <a:endParaRPr lang="uz-Cyrl-UZ" sz="18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5900" y="22225"/>
            <a:ext cx="5164295" cy="553998"/>
          </a:xfrm>
        </p:spPr>
        <p:txBody>
          <a:bodyPr/>
          <a:lstStyle/>
          <a:p>
            <a:pPr algn="ctr"/>
            <a:r>
              <a:rPr lang="en-US" sz="3600" dirty="0" smtClean="0"/>
              <a:t>“</a:t>
            </a:r>
            <a:r>
              <a:rPr lang="en-US" sz="3600" dirty="0" err="1" smtClean="0"/>
              <a:t>Salotin</a:t>
            </a:r>
            <a:r>
              <a:rPr lang="en-US" sz="3600" dirty="0" smtClean="0"/>
              <a:t> </a:t>
            </a:r>
            <a:r>
              <a:rPr lang="en-US" sz="3600" dirty="0" err="1" smtClean="0"/>
              <a:t>bobida</a:t>
            </a:r>
            <a:r>
              <a:rPr lang="en-US" sz="3600" dirty="0" smtClean="0"/>
              <a:t>”</a:t>
            </a:r>
            <a:endParaRPr lang="uz-Cyrl-UZ" sz="3600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555625"/>
            <a:ext cx="1752600" cy="252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08659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505200" cy="2209800"/>
          </a:xfrm>
        </p:spPr>
        <p:txBody>
          <a:bodyPr/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Karam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sahovat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fazilatlarini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baxillik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bilan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yonma</a:t>
            </a:r>
            <a:r>
              <a:rPr lang="en-US" sz="1800" b="1" dirty="0" smtClean="0">
                <a:solidFill>
                  <a:schemeClr val="tx1"/>
                </a:solidFill>
              </a:rPr>
              <a:t>-yon </a:t>
            </a:r>
            <a:r>
              <a:rPr lang="en-US" sz="1800" b="1" dirty="0" err="1" smtClean="0">
                <a:solidFill>
                  <a:schemeClr val="tx1"/>
                </a:solidFill>
              </a:rPr>
              <a:t>qo‘yib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ularning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mohiyatini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yoritib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beradi.Yuksak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fazilat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tuban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illatlarni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Ta’zod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vositasida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ochadi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800" b="1" dirty="0" err="1" smtClean="0">
                <a:solidFill>
                  <a:schemeClr val="tx1"/>
                </a:solidFill>
              </a:rPr>
              <a:t>Buxl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erur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barcha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sifat</a:t>
            </a:r>
            <a:r>
              <a:rPr lang="en-US" sz="1800" b="1" dirty="0">
                <a:solidFill>
                  <a:schemeClr val="tx1"/>
                </a:solidFill>
              </a:rPr>
              <a:t> din </a:t>
            </a:r>
            <a:r>
              <a:rPr lang="en-US" sz="1800" b="1" dirty="0" err="1" smtClean="0">
                <a:solidFill>
                  <a:schemeClr val="tx1"/>
                </a:solidFill>
              </a:rPr>
              <a:t>xasis</a:t>
            </a:r>
            <a:r>
              <a:rPr lang="en-US" sz="18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1800" b="1" dirty="0" err="1" smtClean="0">
                <a:solidFill>
                  <a:schemeClr val="tx1"/>
                </a:solidFill>
              </a:rPr>
              <a:t>Lek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saxo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javhari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asru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nafis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500" y="-14506"/>
            <a:ext cx="493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Beshinchi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maqolat</a:t>
            </a:r>
            <a:endParaRPr lang="uz-Cyrl-U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26" y1="29328" x2="58567" y2="815"/>
                        <a14:foregroundMark x1="37072" y1="12627" x2="37072" y2="12627"/>
                        <a14:foregroundMark x1="38318" y1="9572" x2="38318" y2="9572"/>
                        <a14:foregroundMark x1="35826" y1="10998" x2="35826" y2="10998"/>
                        <a14:foregroundMark x1="57944" y1="57434" x2="57321" y2="56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65" y="585012"/>
            <a:ext cx="1143000" cy="15338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65">
                        <a14:foregroundMark x1="49916" y1="51991" x2="49916" y2="51991"/>
                        <a14:foregroundMark x1="52429" y1="52434" x2="52764" y2="63496"/>
                        <a14:foregroundMark x1="19263" y1="40487" x2="14740" y2="68363"/>
                        <a14:foregroundMark x1="57286" y1="45575" x2="57286" y2="45575"/>
                        <a14:foregroundMark x1="57789" y1="46460" x2="57789" y2="46460"/>
                        <a14:foregroundMark x1="71524" y1="43584" x2="82245" y2="35841"/>
                        <a14:foregroundMark x1="77387" y1="45354" x2="78224" y2="47566"/>
                        <a14:foregroundMark x1="68677" y1="45354" x2="66499" y2="44469"/>
                        <a14:foregroundMark x1="1675" y1="91814" x2="503" y2="88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758708"/>
            <a:ext cx="1676400" cy="13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784225"/>
            <a:ext cx="2163482" cy="80216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62" y="860425"/>
            <a:ext cx="3159937" cy="189282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Karam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jafokashning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shiddat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yukin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ko‘tarmoqdur</a:t>
            </a:r>
            <a:r>
              <a:rPr lang="en-US" dirty="0" smtClean="0">
                <a:solidFill>
                  <a:schemeClr val="tx1"/>
                </a:solidFill>
              </a:rPr>
              <a:t>… Bu </a:t>
            </a:r>
            <a:r>
              <a:rPr lang="en-US" dirty="0" err="1">
                <a:solidFill>
                  <a:schemeClr val="tx1"/>
                </a:solidFill>
              </a:rPr>
              <a:t>davrda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sabzasi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tarafurush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do‘konidin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o‘zga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yerda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topilmas</a:t>
            </a:r>
            <a:r>
              <a:rPr lang="en-US" dirty="0">
                <a:solidFill>
                  <a:schemeClr val="tx1"/>
                </a:solidFill>
              </a:rPr>
              <a:t>”…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загруженное (1)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681929" y="1695410"/>
            <a:ext cx="1715571" cy="1222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300" y="-122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KARAM</a:t>
            </a:r>
            <a:endParaRPr lang="uz-Cyrl-U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405" y="1627"/>
            <a:ext cx="5164295" cy="553998"/>
          </a:xfrm>
        </p:spPr>
        <p:txBody>
          <a:bodyPr/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Yog‘inli</a:t>
            </a:r>
            <a:r>
              <a:rPr lang="en-US" sz="3600" dirty="0" smtClean="0"/>
              <a:t> </a:t>
            </a:r>
            <a:r>
              <a:rPr lang="en-US" sz="3600" dirty="0" err="1" smtClean="0"/>
              <a:t>bulut</a:t>
            </a:r>
            <a:r>
              <a:rPr lang="en-US" sz="3600" dirty="0" smtClean="0"/>
              <a:t>”</a:t>
            </a:r>
            <a:endParaRPr lang="uz-Cyrl-UZ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2209800" cy="276999"/>
          </a:xfrm>
        </p:spPr>
        <p:txBody>
          <a:bodyPr/>
          <a:lstStyle/>
          <a:p>
            <a:r>
              <a:rPr lang="en-US" sz="1800" b="1" dirty="0" smtClean="0"/>
              <a:t>   </a:t>
            </a:r>
            <a:endParaRPr lang="uz-Cyrl-UZ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73300" y="631825"/>
            <a:ext cx="341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Saxiy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kishi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duch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kelganga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emas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ehtiyojmandlargagina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ko‘maklashishi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saxovatdir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deydi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shoir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O‘yla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bulutki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quruq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bog‘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uza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og‘may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o‘tub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suvni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to‘kar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tog‘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uza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deya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Tashbeh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qiladi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"/>
          <a:stretch/>
        </p:blipFill>
        <p:spPr>
          <a:xfrm>
            <a:off x="139701" y="860425"/>
            <a:ext cx="2057399" cy="1950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9" y="936625"/>
            <a:ext cx="1535162" cy="15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2" y="98425"/>
            <a:ext cx="5777328" cy="369332"/>
          </a:xfrm>
        </p:spPr>
        <p:txBody>
          <a:bodyPr/>
          <a:lstStyle/>
          <a:p>
            <a:pPr algn="ctr"/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r>
              <a:rPr lang="en-US" sz="2400" dirty="0" smtClean="0"/>
              <a:t>:</a:t>
            </a:r>
            <a:endParaRPr lang="uz-Cyrl-UZ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54100" y="44715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Navoiy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adabiy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merosi</a:t>
            </a:r>
            <a:endParaRPr lang="uz-Cyrl-UZ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36391"/>
              </p:ext>
            </p:extLst>
          </p:nvPr>
        </p:nvGraphicFramePr>
        <p:xfrm>
          <a:off x="139700" y="816486"/>
          <a:ext cx="5486399" cy="2253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599"/>
              </a:tblGrid>
              <a:tr h="37562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Lirik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Epik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Ilmiy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Biografik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5623"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5623"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5623"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5623"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5623"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1709">
            <a:off x="-74678" y="2242027"/>
            <a:ext cx="1219200" cy="86487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3817">
            <a:off x="4738121" y="2307323"/>
            <a:ext cx="1194738" cy="8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10093"/>
            <a:ext cx="5791200" cy="415498"/>
          </a:xfrm>
        </p:spPr>
        <p:txBody>
          <a:bodyPr/>
          <a:lstStyle/>
          <a:p>
            <a:pPr algn="ctr"/>
            <a:r>
              <a:rPr lang="en-US" sz="2700" dirty="0" err="1" smtClean="0"/>
              <a:t>T</a:t>
            </a:r>
            <a:r>
              <a:rPr lang="en-US" sz="2700" dirty="0" err="1" smtClean="0"/>
              <a:t>opshiriqni</a:t>
            </a:r>
            <a:r>
              <a:rPr lang="en-US" sz="2700" dirty="0" smtClean="0"/>
              <a:t> </a:t>
            </a:r>
            <a:r>
              <a:rPr lang="en-US" sz="2700" dirty="0" err="1" smtClean="0"/>
              <a:t>tekshirish</a:t>
            </a:r>
            <a:r>
              <a:rPr lang="en-US" sz="2700" dirty="0" smtClean="0"/>
              <a:t>:</a:t>
            </a:r>
            <a:endParaRPr lang="uz-Cyrl-UZ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4700" y="555625"/>
            <a:ext cx="1524000" cy="276999"/>
          </a:xfrm>
        </p:spPr>
        <p:txBody>
          <a:bodyPr/>
          <a:lstStyle/>
          <a:p>
            <a:r>
              <a:rPr lang="en-US" sz="1800" b="1" dirty="0" smtClean="0"/>
              <a:t>“BU MENIKI”</a:t>
            </a:r>
            <a:endParaRPr lang="uz-Cyrl-UZ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82117"/>
              </p:ext>
            </p:extLst>
          </p:nvPr>
        </p:nvGraphicFramePr>
        <p:xfrm>
          <a:off x="139700" y="860425"/>
          <a:ext cx="23791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134"/>
              </a:tblGrid>
              <a:tr h="309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Shoirlar</a:t>
                      </a:r>
                      <a:endParaRPr lang="uz-Cyrl-UZ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Alisher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Navoiy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Nizomiy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Ganjaviy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Xusrav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Dehlaviy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Abdurahmon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Jomiy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Lutfiy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99143"/>
              </p:ext>
            </p:extLst>
          </p:nvPr>
        </p:nvGraphicFramePr>
        <p:xfrm>
          <a:off x="3111500" y="860425"/>
          <a:ext cx="25315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534"/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Ma’lumotlar</a:t>
                      </a:r>
                      <a:endParaRPr lang="uz-Cyrl-U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“Malik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ul-kalom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Silsilat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uz-zahab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Turkiy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“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Xamsa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Panj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Ganj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Oynayi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Iskandariy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” 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Соединительная линия уступом 9"/>
          <p:cNvCxnSpPr/>
          <p:nvPr/>
        </p:nvCxnSpPr>
        <p:spPr>
          <a:xfrm>
            <a:off x="2425700" y="1470025"/>
            <a:ext cx="914400" cy="76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2273300" y="1774825"/>
            <a:ext cx="914400" cy="762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>
            <a:off x="2197100" y="2240803"/>
            <a:ext cx="877794" cy="7397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flipV="1">
            <a:off x="2425700" y="1851025"/>
            <a:ext cx="762004" cy="759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2013329" y="1774824"/>
            <a:ext cx="1586750" cy="762001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627"/>
            <a:ext cx="5164295" cy="553998"/>
          </a:xfrm>
        </p:spPr>
        <p:txBody>
          <a:bodyPr/>
          <a:lstStyle/>
          <a:p>
            <a:pPr algn="ctr"/>
            <a:r>
              <a:rPr lang="en-US" sz="3600" dirty="0" smtClean="0"/>
              <a:t>“XAMSA” SHARTLARI</a:t>
            </a:r>
            <a:endParaRPr lang="uz-Cyrl-UZ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32733327"/>
              </p:ext>
            </p:extLst>
          </p:nvPr>
        </p:nvGraphicFramePr>
        <p:xfrm>
          <a:off x="139700" y="479424"/>
          <a:ext cx="5486400" cy="276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518" y="63182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88" y="12146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888" y="1734556"/>
            <a:ext cx="38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3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160" y="22079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4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703" y="27564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5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5100" y="98426"/>
            <a:ext cx="6019800" cy="861774"/>
          </a:xfrm>
        </p:spPr>
        <p:txBody>
          <a:bodyPr/>
          <a:lstStyle/>
          <a:p>
            <a:pPr algn="ctr"/>
            <a:r>
              <a:rPr lang="en-US" sz="2800" dirty="0" smtClean="0"/>
              <a:t>ALISHER  NAVOIY “XAMSA”SI</a:t>
            </a:r>
            <a:endParaRPr lang="uz-Cyrl-UZ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97100" y="561340"/>
            <a:ext cx="3505200" cy="98488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…Gar </a:t>
            </a:r>
            <a:r>
              <a:rPr lang="en-US" sz="1600" b="1" dirty="0" err="1" smtClean="0">
                <a:solidFill>
                  <a:schemeClr val="tx1"/>
                </a:solidFill>
              </a:rPr>
              <a:t>nuktalari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jahonni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tutti</a:t>
            </a:r>
            <a:r>
              <a:rPr lang="en-US" sz="16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G‘avg‘olari</a:t>
            </a:r>
            <a:r>
              <a:rPr lang="en-US" sz="1600" b="1" dirty="0" smtClean="0">
                <a:solidFill>
                  <a:schemeClr val="tx1"/>
                </a:solidFill>
              </a:rPr>
              <a:t> ins-u </a:t>
            </a:r>
            <a:r>
              <a:rPr lang="en-US" sz="1600" b="1" dirty="0" err="1" smtClean="0">
                <a:solidFill>
                  <a:schemeClr val="tx1"/>
                </a:solidFill>
              </a:rPr>
              <a:t>jonni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tutti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Chun </a:t>
            </a:r>
            <a:r>
              <a:rPr lang="en-US" sz="1600" b="1" dirty="0" err="1" smtClean="0">
                <a:solidFill>
                  <a:schemeClr val="tx1"/>
                </a:solidFill>
              </a:rPr>
              <a:t>forsiy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erdi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nukta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shavqi</a:t>
            </a:r>
            <a:r>
              <a:rPr lang="en-US" sz="16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Ozroq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edi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anda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turk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zavqi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0" y="557680"/>
            <a:ext cx="1910229" cy="2606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2244" y="1652965"/>
            <a:ext cx="3275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rial" pitchFamily="34" charset="0"/>
                <a:cs typeface="Arial" pitchFamily="34" charset="0"/>
              </a:rPr>
              <a:t>Ul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til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bila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nazm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malfuz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Kim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forsiy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anglar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o‘ldi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mahzuz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Men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turkcha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boshlabon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rivoyat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>
                <a:latin typeface="Arial" pitchFamily="34" charset="0"/>
                <a:cs typeface="Arial" pitchFamily="34" charset="0"/>
              </a:rPr>
              <a:t>Qildim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fasonani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hikoyat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Kim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shuhrati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jahonga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to‘lg‘ay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Turk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eliga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dog‘i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bahra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bo‘lg‘ay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0"/>
            <a:ext cx="6705600" cy="553998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276" y="2446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BETAKROR   ASAR</a:t>
            </a:r>
            <a:endParaRPr lang="uz-Cyrl-UZ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5" y="547686"/>
            <a:ext cx="37941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Navoiy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salaflarning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yuksak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san’atkorligini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sharaflaydi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Tajribalariga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suyanadi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ammo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maqsadi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nazm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etki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tarhing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toza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bo‘lg‘ay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Ulusqa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mayli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beandoza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bo‘lg‘ay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ersa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nazm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qilg‘onni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xaloyiq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Mukarrar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aylamak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sendin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loyiq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AutoShape 2" descr="cnudaufdrjxp-portret-alishera-navoi.webp (600×77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sp>
        <p:nvSpPr>
          <p:cNvPr id="14" name="AutoShape 4" descr="cnudaufdrjxp-portret-alishera-navoi.webp (600×771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sp>
        <p:nvSpPr>
          <p:cNvPr id="15" name="AutoShape 6" descr="cnudaufdrjxp-portret-alishera-navoi.webp (600×771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" r="4064"/>
          <a:stretch/>
        </p:blipFill>
        <p:spPr>
          <a:xfrm>
            <a:off x="3721100" y="631825"/>
            <a:ext cx="1857187" cy="248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23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9700" y="708024"/>
            <a:ext cx="3733800" cy="2215991"/>
          </a:xfrm>
        </p:spPr>
        <p:txBody>
          <a:bodyPr/>
          <a:lstStyle/>
          <a:p>
            <a:pPr algn="l"/>
            <a:r>
              <a:rPr lang="en-US" sz="1600" b="1" dirty="0" smtClean="0"/>
              <a:t>Bu </a:t>
            </a:r>
            <a:r>
              <a:rPr lang="en-US" sz="1600" b="1" dirty="0" err="1" smtClean="0"/>
              <a:t>ish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oson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emasdi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Yaqin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O‘rta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Sharq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o‘lkalarida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qalami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mislsizligi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e’tirof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etilgan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Nizomiy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Dehlaviy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bilan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ijodiy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bahsga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kirishish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lozim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edi</a:t>
            </a:r>
            <a:r>
              <a:rPr lang="en-US" sz="1600" b="1" dirty="0" smtClean="0"/>
              <a:t>.</a:t>
            </a:r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smtClean="0"/>
              <a:t>“</a:t>
            </a:r>
            <a:r>
              <a:rPr lang="en-US" sz="1600" b="1" dirty="0" err="1" smtClean="0"/>
              <a:t>Emas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oson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maydon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ichra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turmoq</a:t>
            </a:r>
            <a:r>
              <a:rPr lang="en-US" sz="1600" b="1" dirty="0" smtClean="0"/>
              <a:t>,</a:t>
            </a:r>
          </a:p>
          <a:p>
            <a:pPr algn="l"/>
            <a:r>
              <a:rPr lang="en-US" sz="1600" b="1" dirty="0" err="1" smtClean="0"/>
              <a:t>Nizomiy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panjasig‘a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panja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urmoq</a:t>
            </a:r>
            <a:r>
              <a:rPr lang="en-US" sz="1600" b="1" dirty="0" smtClean="0"/>
              <a:t>.</a:t>
            </a:r>
          </a:p>
          <a:p>
            <a:pPr algn="l"/>
            <a:r>
              <a:rPr lang="en-US" sz="1600" b="1" dirty="0" err="1" smtClean="0"/>
              <a:t>Kerak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sher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ollida</a:t>
            </a:r>
            <a:r>
              <a:rPr lang="en-US" sz="1600" b="1" dirty="0" smtClean="0"/>
              <a:t> ham </a:t>
            </a:r>
            <a:r>
              <a:rPr lang="en-US" sz="1600" b="1" dirty="0" err="1" smtClean="0"/>
              <a:t>sher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jangi</a:t>
            </a:r>
            <a:r>
              <a:rPr lang="en-US" sz="1600" b="1" dirty="0" smtClean="0"/>
              <a:t>,</a:t>
            </a:r>
          </a:p>
          <a:p>
            <a:pPr algn="l"/>
            <a:r>
              <a:rPr lang="en-US" sz="1600" b="1" dirty="0" smtClean="0"/>
              <a:t>Agar </a:t>
            </a:r>
            <a:r>
              <a:rPr lang="en-US" sz="1600" b="1" dirty="0" err="1" smtClean="0"/>
              <a:t>sher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o‘lmasa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palangi</a:t>
            </a:r>
            <a:r>
              <a:rPr lang="en-US" sz="1600" b="1" dirty="0" smtClean="0"/>
              <a:t>”.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8300" y="0"/>
            <a:ext cx="4953000" cy="492443"/>
          </a:xfrm>
        </p:spPr>
        <p:txBody>
          <a:bodyPr/>
          <a:lstStyle/>
          <a:p>
            <a:pPr algn="ctr"/>
            <a:r>
              <a:rPr lang="en-US" sz="3200" dirty="0" smtClean="0"/>
              <a:t>OSON  BO‘LMAGAN  ISH</a:t>
            </a:r>
            <a:endParaRPr lang="uz-Cyrl-UZ" sz="3200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007" l="0" r="100000">
                        <a14:backgroundMark x1="47135" y1="8364" x2="68195" y2="8550"/>
                        <a14:backgroundMark x1="80086" y1="7621" x2="89112" y2="48327"/>
                        <a14:backgroundMark x1="78510" y1="64870" x2="86963" y2="81599"/>
                        <a14:backgroundMark x1="6590" y1="51115" x2="9885" y2="79926"/>
                        <a14:backgroundMark x1="41404" y1="76952" x2="56877" y2="67286"/>
                        <a14:backgroundMark x1="1289" y1="15613" x2="1289" y2="15613"/>
                        <a14:backgroundMark x1="1862" y1="2974" x2="1862" y2="2974"/>
                        <a14:backgroundMark x1="716" y1="1115" x2="1003" y2="3160"/>
                        <a14:backgroundMark x1="12321" y1="929" x2="12321" y2="929"/>
                        <a14:backgroundMark x1="14900" y1="1115" x2="14900" y2="1115"/>
                        <a14:backgroundMark x1="17908" y1="1115" x2="17908" y2="1115"/>
                        <a14:backgroundMark x1="15473" y1="62639" x2="15473" y2="6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73" b="7172"/>
          <a:stretch/>
        </p:blipFill>
        <p:spPr>
          <a:xfrm>
            <a:off x="3644901" y="548324"/>
            <a:ext cx="1828800" cy="1329407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" b="100000" l="1463" r="96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94" y="1851025"/>
            <a:ext cx="117104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9701" y="708024"/>
            <a:ext cx="3809999" cy="3139321"/>
          </a:xfrm>
        </p:spPr>
        <p:txBody>
          <a:bodyPr/>
          <a:lstStyle/>
          <a:p>
            <a:pPr algn="l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Qisqa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muddat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– (1483-1485) 2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davomida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51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misradan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ortiq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besh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dostonni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yozib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tugalladi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Dostonlar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butun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Sharq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mumtoz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adabiyotida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bo‘lganidek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an’anaviy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/>
              <a:t>muqaddima-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hamd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na’t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qismlari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boshlanadi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Hamd-Yaratuvchimiz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Allohni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ulug‘lash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na’t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esa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payg‘ambarimiz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Muhammad (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s.a.v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alqovidir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1400" b="1" dirty="0"/>
          </a:p>
          <a:p>
            <a:pPr algn="l"/>
            <a:endParaRPr lang="en-US" sz="1400" b="1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5900" y="0"/>
            <a:ext cx="5105400" cy="553998"/>
          </a:xfrm>
        </p:spPr>
        <p:txBody>
          <a:bodyPr/>
          <a:lstStyle/>
          <a:p>
            <a:pPr algn="ctr"/>
            <a:r>
              <a:rPr lang="en-US" sz="3600" dirty="0" smtClean="0"/>
              <a:t>MUVAFFAQIYAT</a:t>
            </a:r>
            <a:endParaRPr lang="uz-Cyrl-UZ" sz="36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6" l="0" r="100000">
                        <a14:foregroundMark x1="80759" y1="49610" x2="80759" y2="4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553998"/>
            <a:ext cx="1680210" cy="273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0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699" y="555625"/>
            <a:ext cx="4085013" cy="3247043"/>
          </a:xfrm>
        </p:spPr>
        <p:txBody>
          <a:bodyPr/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900" b="1" dirty="0" smtClean="0"/>
              <a:t>1483-yil </a:t>
            </a:r>
            <a:r>
              <a:rPr lang="en-US" sz="1900" b="1" dirty="0"/>
              <a:t>“</a:t>
            </a:r>
            <a:r>
              <a:rPr lang="en-US" sz="1900" b="1" dirty="0" err="1"/>
              <a:t>Hayrat</a:t>
            </a:r>
            <a:r>
              <a:rPr lang="en-US" sz="1900" b="1" dirty="0"/>
              <a:t> </a:t>
            </a:r>
            <a:r>
              <a:rPr lang="en-US" sz="1900" b="1" dirty="0" err="1"/>
              <a:t>ul-abror</a:t>
            </a:r>
            <a:r>
              <a:rPr lang="en-US" sz="1900" b="1" dirty="0" smtClean="0"/>
              <a:t>”</a:t>
            </a:r>
            <a:r>
              <a:rPr lang="en-US" sz="1900" b="1" dirty="0"/>
              <a:t> </a:t>
            </a:r>
            <a:r>
              <a:rPr lang="en-US" sz="1900" b="1" dirty="0" err="1" smtClean="0"/>
              <a:t>dostoni</a:t>
            </a:r>
            <a:endParaRPr lang="uz-Cyrl-UZ" sz="1900" b="1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900" b="1" dirty="0"/>
              <a:t>1484-yil “</a:t>
            </a:r>
            <a:r>
              <a:rPr lang="en-US" sz="1900" b="1" dirty="0" err="1"/>
              <a:t>Farhod</a:t>
            </a:r>
            <a:r>
              <a:rPr lang="en-US" sz="1900" b="1" dirty="0"/>
              <a:t> </a:t>
            </a:r>
            <a:r>
              <a:rPr lang="en-US" sz="1900" b="1" dirty="0" err="1"/>
              <a:t>va</a:t>
            </a:r>
            <a:r>
              <a:rPr lang="en-US" sz="1900" b="1" dirty="0"/>
              <a:t> </a:t>
            </a:r>
            <a:r>
              <a:rPr lang="en-US" sz="1900" b="1" dirty="0" err="1" smtClean="0"/>
              <a:t>Shirin</a:t>
            </a:r>
            <a:r>
              <a:rPr lang="en-US" sz="1900" b="1" dirty="0" smtClean="0"/>
              <a:t>” </a:t>
            </a:r>
            <a:r>
              <a:rPr lang="en-US" sz="1900" b="1" dirty="0" err="1" smtClean="0"/>
              <a:t>dostoni</a:t>
            </a:r>
            <a:endParaRPr lang="en-US" sz="1900" b="1" dirty="0" smtClean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900" b="1" dirty="0" smtClean="0"/>
              <a:t>1484-yil “</a:t>
            </a:r>
            <a:r>
              <a:rPr lang="en-US" sz="1900" b="1" dirty="0" err="1" smtClean="0"/>
              <a:t>Layli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va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Majnun</a:t>
            </a:r>
            <a:r>
              <a:rPr lang="en-US" sz="1900" b="1" dirty="0" smtClean="0"/>
              <a:t>”</a:t>
            </a:r>
            <a:r>
              <a:rPr lang="en-US" sz="1900" b="1" dirty="0"/>
              <a:t> </a:t>
            </a:r>
            <a:r>
              <a:rPr lang="en-US" sz="1900" b="1" dirty="0" err="1" smtClean="0"/>
              <a:t>dostoni</a:t>
            </a:r>
            <a:endParaRPr lang="en-US" sz="1900" b="1" dirty="0" smtClean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900" b="1" dirty="0" smtClean="0"/>
              <a:t>1484-yil “</a:t>
            </a:r>
            <a:r>
              <a:rPr lang="en-US" sz="1900" b="1" dirty="0" err="1" smtClean="0"/>
              <a:t>Sab’ayi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sayyor</a:t>
            </a:r>
            <a:r>
              <a:rPr lang="en-US" sz="1900" b="1" dirty="0" smtClean="0"/>
              <a:t>”</a:t>
            </a:r>
          </a:p>
          <a:p>
            <a:pPr algn="l"/>
            <a:r>
              <a:rPr lang="en-US" sz="1900" b="1" dirty="0" smtClean="0"/>
              <a:t>    </a:t>
            </a:r>
            <a:r>
              <a:rPr lang="en-US" sz="1900" b="1" dirty="0" err="1" smtClean="0"/>
              <a:t>dostoni</a:t>
            </a:r>
            <a:endParaRPr lang="en-US" sz="1900" b="1" dirty="0" smtClean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900" b="1" dirty="0" smtClean="0"/>
              <a:t>1485-yil “</a:t>
            </a:r>
            <a:r>
              <a:rPr lang="en-US" sz="1900" b="1" dirty="0" err="1" smtClean="0"/>
              <a:t>Saddi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Iskandariy</a:t>
            </a:r>
            <a:r>
              <a:rPr lang="en-US" sz="1900" b="1" dirty="0" smtClean="0"/>
              <a:t>”</a:t>
            </a:r>
          </a:p>
          <a:p>
            <a:pPr algn="l"/>
            <a:r>
              <a:rPr lang="en-US" sz="1900" b="1" dirty="0" smtClean="0"/>
              <a:t>   </a:t>
            </a:r>
            <a:r>
              <a:rPr lang="en-US" sz="1900" b="1" dirty="0" err="1" smtClean="0"/>
              <a:t>dostoni</a:t>
            </a:r>
            <a:endParaRPr lang="uz-Cyrl-UZ" sz="1900" b="1" dirty="0"/>
          </a:p>
          <a:p>
            <a:pPr algn="l"/>
            <a:endParaRPr lang="en-US" sz="2000" b="1" dirty="0"/>
          </a:p>
          <a:p>
            <a:pPr algn="l"/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2225"/>
            <a:ext cx="5181600" cy="553998"/>
          </a:xfrm>
        </p:spPr>
        <p:txBody>
          <a:bodyPr/>
          <a:lstStyle/>
          <a:p>
            <a:pPr algn="ctr"/>
            <a:r>
              <a:rPr lang="en-US" sz="3200" dirty="0"/>
              <a:t> </a:t>
            </a:r>
            <a:r>
              <a:rPr lang="en-US" sz="3600" dirty="0"/>
              <a:t>“XAMSA”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42" y="530722"/>
            <a:ext cx="949133" cy="131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835965"/>
            <a:ext cx="834634" cy="889783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8" y="2022380"/>
            <a:ext cx="902798" cy="120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24" y="1423503"/>
            <a:ext cx="990600" cy="112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32" y="2039348"/>
            <a:ext cx="904477" cy="118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18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700" y="63182"/>
            <a:ext cx="5867400" cy="492443"/>
          </a:xfrm>
        </p:spPr>
        <p:txBody>
          <a:bodyPr/>
          <a:lstStyle/>
          <a:p>
            <a:pPr algn="ctr"/>
            <a:r>
              <a:rPr lang="en-US" sz="3200" dirty="0" smtClean="0"/>
              <a:t>“</a:t>
            </a:r>
            <a:r>
              <a:rPr lang="en-US" sz="3200" dirty="0" err="1"/>
              <a:t>Hayrat</a:t>
            </a:r>
            <a:r>
              <a:rPr lang="en-US" sz="3200" dirty="0"/>
              <a:t> </a:t>
            </a:r>
            <a:r>
              <a:rPr lang="en-US" sz="3200" dirty="0" err="1"/>
              <a:t>ul-abror</a:t>
            </a:r>
            <a:r>
              <a:rPr lang="en-US" sz="3200" dirty="0"/>
              <a:t>”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5901" y="708025"/>
            <a:ext cx="3428999" cy="22860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err="1" smtClean="0">
                <a:solidFill>
                  <a:schemeClr val="tx1"/>
                </a:solidFill>
              </a:rPr>
              <a:t>Doston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20 </a:t>
            </a:r>
            <a:r>
              <a:rPr lang="en-US" sz="1800" b="1" dirty="0" err="1" smtClean="0">
                <a:solidFill>
                  <a:schemeClr val="tx1"/>
                </a:solidFill>
              </a:rPr>
              <a:t>maqolatdan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iborat</a:t>
            </a:r>
            <a:r>
              <a:rPr lang="en-US" sz="1800" b="1" dirty="0" smtClean="0">
                <a:solidFill>
                  <a:schemeClr val="tx1"/>
                </a:solidFill>
              </a:rPr>
              <a:t>. </a:t>
            </a:r>
            <a:r>
              <a:rPr lang="en-US" sz="1800" b="1" dirty="0" err="1" smtClean="0">
                <a:solidFill>
                  <a:schemeClr val="tx1"/>
                </a:solidFill>
              </a:rPr>
              <a:t>Har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bir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maqolatda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insonning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kundalik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hayoti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bilan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bog‘liq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diniy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falsafiy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ijtimoiy-siyosiy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axloqiy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biror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mavzu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bayon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etiladi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uning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mazmunini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asoslash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uchun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hikoya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yoki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masal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keltiriladi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endParaRPr lang="uz-Cyrl-UZ" sz="16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860425"/>
            <a:ext cx="1905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83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6013</TotalTime>
  <Words>526</Words>
  <Application>Microsoft Office PowerPoint</Application>
  <PresentationFormat>Произвольный</PresentationFormat>
  <Paragraphs>102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Office Theme</vt:lpstr>
      <vt:lpstr>Adabiyot</vt:lpstr>
      <vt:lpstr>Topshiriqni tekshirish:</vt:lpstr>
      <vt:lpstr>“XAMSA” SHARTLARI</vt:lpstr>
      <vt:lpstr>ALISHER  NAVOIY “XAMSA”SI</vt:lpstr>
      <vt:lpstr>  </vt:lpstr>
      <vt:lpstr>OSON  BO‘LMAGAN  ISH</vt:lpstr>
      <vt:lpstr>MUVAFFAQIYAT</vt:lpstr>
      <vt:lpstr> “XAMSA”</vt:lpstr>
      <vt:lpstr>“Hayrat ul-abror” </vt:lpstr>
      <vt:lpstr>“Salotin bobida”</vt:lpstr>
      <vt:lpstr>Презентация PowerPoint</vt:lpstr>
      <vt:lpstr>“Karam bir jafokashning shiddat yukin ko‘tarmoqdur… Bu davrda karam sabzasi tarafurush do‘konidin o‘zga yerda topilmas”…</vt:lpstr>
      <vt:lpstr>“Yog‘inli bulut”</vt:lpstr>
      <vt:lpstr>Mustaqil bajarish uchun topshiriq: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Учетная запись Майкрософт</cp:lastModifiedBy>
  <cp:revision>444</cp:revision>
  <dcterms:created xsi:type="dcterms:W3CDTF">2020-04-13T08:06:06Z</dcterms:created>
  <dcterms:modified xsi:type="dcterms:W3CDTF">2020-09-15T05:13:39Z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