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1" r:id="rId2"/>
    <p:sldId id="1576" r:id="rId3"/>
    <p:sldId id="1600" r:id="rId4"/>
    <p:sldId id="1601" r:id="rId5"/>
    <p:sldId id="1614" r:id="rId6"/>
    <p:sldId id="1615" r:id="rId7"/>
    <p:sldId id="1616" r:id="rId8"/>
    <p:sldId id="1586" r:id="rId9"/>
    <p:sldId id="1617" r:id="rId10"/>
    <p:sldId id="1618" r:id="rId11"/>
    <p:sldId id="1619" r:id="rId12"/>
    <p:sldId id="1620" r:id="rId13"/>
    <p:sldId id="1621" r:id="rId14"/>
    <p:sldId id="1622" r:id="rId15"/>
    <p:sldId id="1623" r:id="rId16"/>
    <p:sldId id="1608" r:id="rId17"/>
    <p:sldId id="1535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image" Target="../media/image24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1995686"/>
            <a:ext cx="4968552" cy="131502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8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800" b="1" dirty="0">
              <a:latin typeface="Arial"/>
              <a:cs typeface="Arial"/>
            </a:endParaRPr>
          </a:p>
          <a:p>
            <a:pPr marL="20131"/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Tenglamalarni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taqribiy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 (2-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dars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49. 1)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1" i="1" smtClean="0">
                        <a:latin typeface="Cambria Math"/>
                        <a:cs typeface="Arial" panose="020B0604020202020204" pitchFamily="34" charset="0"/>
                      </a:rPr>
                      <m:t>ξ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aniqlikda toping.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l="-1479"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1751" y="2427734"/>
                <a:ext cx="875072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51" y="2427734"/>
                <a:ext cx="8750729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7812973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𝟎𝟑𝟏</m:t>
                    </m:r>
                  </m:oMath>
                </a14:m>
                <a:r>
                  <a:rPr lang="en-US" sz="2700" b="1" i="1" dirty="0" smtClean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7812973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𝟎𝟑𝟏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3340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𝟏𝟕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1" i="1" smtClean="0">
                        <a:latin typeface="Cambria Math"/>
                        <a:cs typeface="Arial" panose="020B0604020202020204" pitchFamily="34" charset="0"/>
                      </a:rPr>
                      <m:t>ξ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aniqlikda toping.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22397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2239716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1751" y="2427734"/>
                <a:ext cx="9053697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𝟖𝟕𝟓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51" y="2427734"/>
                <a:ext cx="9053697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5747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574743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7909153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2700" b="1" i="1" dirty="0" smtClean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7909153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0213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1241053"/>
                <a:ext cx="278153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1241053"/>
                <a:ext cx="2781531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22437" y="987574"/>
                <a:ext cx="4211409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𝟖𝟕𝟓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437" y="987574"/>
                <a:ext cx="4211409" cy="87863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2143050"/>
                <a:ext cx="8023928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𝟖𝟕𝟓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𝟖𝟕𝟓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𝟖𝟕𝟓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𝟒𝟐𝟑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2700" b="1" i="1" dirty="0" smtClean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2143050"/>
                <a:ext cx="8023928" cy="93275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03848" y="3360063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𝟒𝟐𝟑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360063"/>
                <a:ext cx="2689711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151884" y="3360062"/>
                <a:ext cx="212750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𝟖𝟕𝟓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884" y="3360062"/>
                <a:ext cx="2127505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4425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1" i="1" smtClean="0">
                        <a:latin typeface="Cambria Math"/>
                        <a:cs typeface="Arial" panose="020B0604020202020204" pitchFamily="34" charset="0"/>
                      </a:rPr>
                      <m:t>ξ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aniqlikda toping.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1415" y="1767187"/>
                <a:ext cx="4094198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767187"/>
                <a:ext cx="4094198" cy="9369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2715766"/>
                <a:ext cx="8863645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𝒎𝒂𝒙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15766"/>
                <a:ext cx="8863645" cy="10878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3528" y="3808982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𝟐𝟓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𝟐𝟓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808982"/>
                <a:ext cx="8653440" cy="984885"/>
              </a:xfrm>
              <a:prstGeom prst="rect">
                <a:avLst/>
              </a:prstGeom>
              <a:blipFill rotWithShape="1">
                <a:blip r:embed="rId6"/>
                <a:stretch>
                  <a:fillRect l="-1479" t="-6211" r="-915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57768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1520" y="910337"/>
                <a:ext cx="8653440" cy="1464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𝟐𝟓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𝟐𝟓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10337"/>
                <a:ext cx="8653440" cy="1464247"/>
              </a:xfrm>
              <a:prstGeom prst="rect">
                <a:avLst/>
              </a:prstGeom>
              <a:blipFill rotWithShape="1">
                <a:blip r:embed="rId3"/>
                <a:stretch>
                  <a:fillRect l="-1479" t="-4149" b="-91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00" y="2350497"/>
                <a:ext cx="8653440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𝟐𝟓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 Bu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kichraytirish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2350497"/>
                <a:ext cx="8653440" cy="1877437"/>
              </a:xfrm>
              <a:prstGeom prst="rect">
                <a:avLst/>
              </a:prstGeom>
              <a:blipFill rotWithShape="1">
                <a:blip r:embed="rId4"/>
                <a:stretch>
                  <a:fillRect l="-1479" t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98306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00" y="771550"/>
                <a:ext cx="8653440" cy="1134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Endi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sonlarni</a:t>
                </a: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en-US" sz="28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𝟒</m:t>
                        </m:r>
                      </m:den>
                    </m:f>
                    <m:sSup>
                      <m:sSupPr>
                        <m:ctrlPr>
                          <a:rPr lang="en-US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2800" b="1" i="1">
                        <a:latin typeface="Cambria Math"/>
                      </a:rPr>
                      <m:t>𝒙</m:t>
                    </m:r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</a:rPr>
                      <m:t>𝟏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r>
                      <a:rPr lang="en-US" sz="2800" b="1" i="1">
                        <a:latin typeface="Cambria Math"/>
                      </a:rPr>
                      <m:t>𝟎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chiqamiz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771550"/>
                <a:ext cx="8653440" cy="1134478"/>
              </a:xfrm>
              <a:prstGeom prst="rect">
                <a:avLst/>
              </a:prstGeom>
              <a:blipFill rotWithShape="1">
                <a:blip r:embed="rId3"/>
                <a:stretch>
                  <a:fillRect l="-1268" t="-4301" r="-1901" b="-43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1853677"/>
                <a:ext cx="7591757" cy="1294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53677"/>
                <a:ext cx="7591757" cy="12941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1381" y="3219822"/>
                <a:ext cx="4863703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&gt;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81" y="3219822"/>
                <a:ext cx="4863703" cy="87863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9793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1415" y="109703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097037"/>
                <a:ext cx="1981632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69586" y="84355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843558"/>
                <a:ext cx="3256020" cy="8701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1751" y="1923678"/>
                <a:ext cx="875072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51" y="1923678"/>
                <a:ext cx="8750729" cy="51725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7666" y="2681213"/>
                <a:ext cx="25747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2681213"/>
                <a:ext cx="2574743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35837" y="2427734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427734"/>
                <a:ext cx="3797835" cy="87863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1751" y="3422645"/>
                <a:ext cx="7606185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51" y="3422645"/>
                <a:ext cx="7606185" cy="93275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63688" y="4296167"/>
                <a:ext cx="24829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296167"/>
                <a:ext cx="2482924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11724" y="4296166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724" y="4296166"/>
                <a:ext cx="1920718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764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smtClean="0"/>
              <a:t> </a:t>
            </a:r>
            <a:r>
              <a:rPr lang="en-US" sz="3200" b="1" smtClean="0">
                <a:solidFill>
                  <a:srgbClr val="7030A0"/>
                </a:solidFill>
              </a:rPr>
              <a:t>77-</a:t>
            </a:r>
            <a:r>
              <a:rPr lang="en-US" sz="3200" b="1" smtClean="0"/>
              <a:t>betidagi </a:t>
            </a:r>
            <a:r>
              <a:rPr lang="en-US" sz="3200" b="1" smtClean="0">
                <a:solidFill>
                  <a:srgbClr val="7030A0"/>
                </a:solidFill>
              </a:rPr>
              <a:t>48, 49-</a:t>
            </a:r>
            <a:r>
              <a:rPr lang="en-US" sz="3200" b="1" smtClean="0"/>
              <a:t>mashqlarning </a:t>
            </a:r>
            <a:r>
              <a:rPr lang="en-US" sz="3200" b="1" dirty="0" err="1" smtClean="0">
                <a:solidFill>
                  <a:srgbClr val="7030A0"/>
                </a:solidFill>
              </a:rPr>
              <a:t>juft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/>
              <a:t>tartibdagi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misollarini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yechish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44. 2)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l="-1479"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1520" y="1707654"/>
                <a:ext cx="78865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𝒎𝒂𝒙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7654"/>
                <a:ext cx="788658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3528" y="2355726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𝟕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55726"/>
                <a:ext cx="8653440" cy="984885"/>
              </a:xfrm>
              <a:prstGeom prst="rect">
                <a:avLst/>
              </a:prstGeom>
              <a:blipFill rotWithShape="1">
                <a:blip r:embed="rId5"/>
                <a:stretch>
                  <a:fillRect l="-1479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1520" y="3339751"/>
                <a:ext cx="8653440" cy="1464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𝟕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</m:t>
                    </m:r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𝟕</m:t>
                    </m:r>
                    <m:sSub>
                      <m:sSub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39751"/>
                <a:ext cx="8653440" cy="1464247"/>
              </a:xfrm>
              <a:prstGeom prst="rect">
                <a:avLst/>
              </a:prstGeom>
              <a:blipFill rotWithShape="1">
                <a:blip r:embed="rId6"/>
                <a:stretch>
                  <a:fillRect l="-1479" t="-4167" b="-10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03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824101"/>
                <a:ext cx="8653440" cy="2323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 Bu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kichraytirish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𝟔</m:t>
                          </m:r>
                        </m:sub>
                      </m:sSub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𝟕</m:t>
                          </m:r>
                        </m:sub>
                      </m:sSub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𝟖</m:t>
                          </m:r>
                        </m:sub>
                      </m:sSub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24101"/>
                <a:ext cx="8653440" cy="2323713"/>
              </a:xfrm>
              <a:prstGeom prst="rect">
                <a:avLst/>
              </a:prstGeom>
              <a:blipFill rotWithShape="1">
                <a:blip r:embed="rId3"/>
                <a:stretch>
                  <a:fillRect l="-1479" t="-2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4000" y="3249468"/>
                <a:ext cx="8772496" cy="1410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Endi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800" b="1" i="1" dirty="0" smtClean="0">
                  <a:latin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chiqamiz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3249468"/>
                <a:ext cx="8772496" cy="1410514"/>
              </a:xfrm>
              <a:prstGeom prst="rect">
                <a:avLst/>
              </a:prstGeom>
              <a:blipFill rotWithShape="1">
                <a:blip r:embed="rId4"/>
                <a:stretch>
                  <a:fillRect l="-1251" t="-2597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31850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568" y="942890"/>
                <a:ext cx="5544616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942890"/>
                <a:ext cx="5544616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2008782"/>
                <a:ext cx="6264696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08782"/>
                <a:ext cx="6264696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9552" y="3304926"/>
                <a:ext cx="684076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304926"/>
                <a:ext cx="6840760" cy="9950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835696" y="4409405"/>
                <a:ext cx="4536504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409405"/>
                <a:ext cx="4536504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2823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6733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45. 2)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l="-1479"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1520" y="1707654"/>
                <a:ext cx="83322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𝒎𝒂𝒙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𝟏𝟕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7654"/>
                <a:ext cx="833221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3528" y="2355726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𝟏𝟕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𝟏𝟕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55726"/>
                <a:ext cx="8653440" cy="984885"/>
              </a:xfrm>
              <a:prstGeom prst="rect">
                <a:avLst/>
              </a:prstGeom>
              <a:blipFill rotWithShape="1">
                <a:blip r:embed="rId5"/>
                <a:stretch>
                  <a:fillRect l="-1479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1520" y="3339751"/>
                <a:ext cx="8653440" cy="1464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𝟏𝟕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𝟏𝟕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𝟒</m:t>
                    </m:r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𝟗</m:t>
                    </m:r>
                    <m:sSub>
                      <m:sSub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𝟏𝟕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39751"/>
                <a:ext cx="8653440" cy="1464247"/>
              </a:xfrm>
              <a:prstGeom prst="rect">
                <a:avLst/>
              </a:prstGeom>
              <a:blipFill rotWithShape="1">
                <a:blip r:embed="rId6"/>
                <a:stretch>
                  <a:fillRect l="-1479" t="-4167" b="-10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96640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824101"/>
                <a:ext cx="8653440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𝟏𝟕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 Bu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kichraytirish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;…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24101"/>
                <a:ext cx="8653440" cy="1877437"/>
              </a:xfrm>
              <a:prstGeom prst="rect">
                <a:avLst/>
              </a:prstGeom>
              <a:blipFill rotWithShape="1">
                <a:blip r:embed="rId3"/>
                <a:stretch>
                  <a:fillRect l="-1479" t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4000" y="3003798"/>
                <a:ext cx="8772496" cy="953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Endi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;…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sonlarni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𝟏𝟕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chiqamiz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3003798"/>
                <a:ext cx="8772496" cy="953915"/>
              </a:xfrm>
              <a:prstGeom prst="rect">
                <a:avLst/>
              </a:prstGeom>
              <a:blipFill rotWithShape="1">
                <a:blip r:embed="rId4"/>
                <a:stretch>
                  <a:fillRect l="-1251" t="-5128" r="-1876" b="-160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08722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568" y="843558"/>
                <a:ext cx="5544616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843558"/>
                <a:ext cx="5544616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1419622"/>
                <a:ext cx="6264696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419622"/>
                <a:ext cx="6264696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9552" y="2427734"/>
                <a:ext cx="684076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427734"/>
                <a:ext cx="6840760" cy="9950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835696" y="4409405"/>
                <a:ext cx="4536504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409405"/>
                <a:ext cx="4536504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2823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9552" y="3376934"/>
                <a:ext cx="684076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376934"/>
                <a:ext cx="6840760" cy="9950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39498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1" i="1" smtClean="0">
                        <a:latin typeface="Cambria Math"/>
                        <a:cs typeface="Arial" panose="020B0604020202020204" pitchFamily="34" charset="0"/>
                      </a:rPr>
                      <m:t>ξ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aniqlikda toping.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l="-1479"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14" y="2427734"/>
                <a:ext cx="9103390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" y="2427734"/>
                <a:ext cx="9103390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8165632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𝟎𝟒𝟔</m:t>
                    </m:r>
                  </m:oMath>
                </a14:m>
                <a:r>
                  <a:rPr lang="en-US" sz="2700" b="1" i="1" dirty="0" smtClean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8165632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𝟎𝟒𝟔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2433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48. 1)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1" i="1" smtClean="0">
                        <a:latin typeface="Cambria Math"/>
                        <a:cs typeface="Arial" panose="020B0604020202020204" pitchFamily="34" charset="0"/>
                      </a:rPr>
                      <m:t>ξ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aniqlikda toping.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l="-1479" t="-5521" r="-1338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14" y="2427734"/>
                <a:ext cx="871866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𝟖𝟕𝟓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" y="2427734"/>
                <a:ext cx="8718669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7662482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𝟎𝟕𝟖</m:t>
                    </m:r>
                  </m:oMath>
                </a14:m>
                <a:r>
                  <a:rPr lang="en-US" sz="2700" b="1" i="1" dirty="0" smtClean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7662482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𝟎𝟕𝟖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7b8923d616c1dc24f172d5c9b11f42542c906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14602</TotalTime>
  <Words>2004</Words>
  <Application>Microsoft Office PowerPoint</Application>
  <PresentationFormat>Экран (16:9)</PresentationFormat>
  <Paragraphs>130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1241</cp:revision>
  <dcterms:created xsi:type="dcterms:W3CDTF">2020-04-09T07:32:19Z</dcterms:created>
  <dcterms:modified xsi:type="dcterms:W3CDTF">2021-03-04T05:48:39Z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