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576" r:id="rId3"/>
    <p:sldId id="1600" r:id="rId4"/>
    <p:sldId id="1601" r:id="rId5"/>
    <p:sldId id="1614" r:id="rId6"/>
    <p:sldId id="1615" r:id="rId7"/>
    <p:sldId id="1616" r:id="rId8"/>
    <p:sldId id="1586" r:id="rId9"/>
    <p:sldId id="1617" r:id="rId10"/>
    <p:sldId id="1618" r:id="rId11"/>
    <p:sldId id="1619" r:id="rId12"/>
    <p:sldId id="1620" r:id="rId13"/>
    <p:sldId id="1621" r:id="rId14"/>
    <p:sldId id="1622" r:id="rId15"/>
    <p:sldId id="1623" r:id="rId16"/>
    <p:sldId id="1608" r:id="rId17"/>
    <p:sldId id="1535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1995686"/>
            <a:ext cx="4968552" cy="131502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8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800" b="1" dirty="0">
              <a:latin typeface="Arial"/>
              <a:cs typeface="Arial"/>
            </a:endParaRPr>
          </a:p>
          <a:p>
            <a:pPr marL="20131"/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Tenglamalarni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taqribiy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 (2-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dars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1313"/>
            <a:ext cx="3136669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49. 1)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aniqlikda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751" y="2427734"/>
                <a:ext cx="875072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2427734"/>
                <a:ext cx="8750729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7812973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𝟎𝟑𝟏</m:t>
                    </m:r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7812973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𝟎𝟑𝟏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4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aniqlikda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22397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2239716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751" y="2427734"/>
                <a:ext cx="9053697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𝟖𝟕𝟓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2427734"/>
                <a:ext cx="9053697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5747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574743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7909153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7909153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021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1241053"/>
                <a:ext cx="278153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1241053"/>
                <a:ext cx="2781531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2437" y="987574"/>
                <a:ext cx="4211409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𝟖𝟕𝟓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437" y="987574"/>
                <a:ext cx="4211409" cy="8786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2143050"/>
                <a:ext cx="8023928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𝟖𝟕𝟓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𝟖𝟕𝟓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𝟖𝟕𝟓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𝟒𝟐𝟑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2143050"/>
                <a:ext cx="8023928" cy="9327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3360063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𝟒𝟐𝟑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60063"/>
                <a:ext cx="2689711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1884" y="3360062"/>
                <a:ext cx="212750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𝟖𝟕𝟓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884" y="3360062"/>
                <a:ext cx="2127505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42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aniqlikda toping.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15" y="1767187"/>
                <a:ext cx="4094198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767187"/>
                <a:ext cx="4094198" cy="9369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1520" y="2715766"/>
                <a:ext cx="8863645" cy="1087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8863645" cy="10878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3808982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08982"/>
                <a:ext cx="8653440" cy="984885"/>
              </a:xfrm>
              <a:prstGeom prst="rect">
                <a:avLst/>
              </a:prstGeom>
              <a:blipFill rotWithShape="1">
                <a:blip r:embed="rId6"/>
                <a:stretch>
                  <a:fillRect l="-1479" t="-6211" r="-915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76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0" y="910337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0337"/>
                <a:ext cx="8653440" cy="1464247"/>
              </a:xfrm>
              <a:prstGeom prst="rect">
                <a:avLst/>
              </a:prstGeom>
              <a:blipFill rotWithShape="1">
                <a:blip r:embed="rId3"/>
                <a:stretch>
                  <a:fillRect l="-1479" t="-4149" b="-9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2350497"/>
                <a:ext cx="865344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kichraytirish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2350497"/>
                <a:ext cx="8653440" cy="1877437"/>
              </a:xfrm>
              <a:prstGeom prst="rect">
                <a:avLst/>
              </a:prstGeom>
              <a:blipFill rotWithShape="1">
                <a:blip r:embed="rId4"/>
                <a:stretch>
                  <a:fillRect l="-1479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830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00" y="771550"/>
                <a:ext cx="8653440" cy="1134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sonlarni</a:t>
                </a: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chiqamiz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771550"/>
                <a:ext cx="8653440" cy="1134478"/>
              </a:xfrm>
              <a:prstGeom prst="rect">
                <a:avLst/>
              </a:prstGeom>
              <a:blipFill rotWithShape="1">
                <a:blip r:embed="rId3"/>
                <a:stretch>
                  <a:fillRect l="-1268" t="-4301" r="-1901" b="-4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853677"/>
                <a:ext cx="7591757" cy="1294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−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53677"/>
                <a:ext cx="7591757" cy="1294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381" y="3219822"/>
                <a:ext cx="4863703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&gt;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1" y="3219822"/>
                <a:ext cx="4863703" cy="8786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979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1415" y="109703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097037"/>
                <a:ext cx="1981632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9586" y="84355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843558"/>
                <a:ext cx="3256020" cy="870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751" y="1923678"/>
                <a:ext cx="875072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1923678"/>
                <a:ext cx="8750729" cy="5172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666" y="2681213"/>
                <a:ext cx="25747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2681213"/>
                <a:ext cx="2574743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5837" y="2427734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427734"/>
                <a:ext cx="3797835" cy="8786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1751" y="3422645"/>
                <a:ext cx="7606185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𝟕𝟓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51" y="3422645"/>
                <a:ext cx="7606185" cy="9327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63688" y="4296167"/>
                <a:ext cx="24829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96167"/>
                <a:ext cx="2482924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1724" y="4296166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𝟕𝟓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24" y="4296166"/>
                <a:ext cx="1920718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76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067694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77-</a:t>
            </a:r>
            <a:r>
              <a:rPr lang="en-US" sz="3200" b="1" smtClean="0"/>
              <a:t>betidagi </a:t>
            </a:r>
            <a:r>
              <a:rPr lang="en-US" sz="3200" b="1" smtClean="0">
                <a:solidFill>
                  <a:srgbClr val="7030A0"/>
                </a:solidFill>
              </a:rPr>
              <a:t>48, 49-</a:t>
            </a:r>
            <a:r>
              <a:rPr lang="en-US" sz="3200" b="1" smtClean="0"/>
              <a:t>mashqlarning </a:t>
            </a:r>
            <a:r>
              <a:rPr lang="en-US" sz="3200" b="1" dirty="0" err="1" smtClean="0">
                <a:solidFill>
                  <a:srgbClr val="7030A0"/>
                </a:solidFill>
              </a:rPr>
              <a:t>juft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/>
              <a:t>tartibdagi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misollarini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yechish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44. 2)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0" y="1707654"/>
                <a:ext cx="78865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7886582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𝟕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blipFill rotWithShape="1">
                <a:blip r:embed="rId6"/>
                <a:stretch>
                  <a:fillRect l="-1479" t="-4167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03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824101"/>
                <a:ext cx="8653440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kichraytirish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𝟔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𝟕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𝟖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4101"/>
                <a:ext cx="8653440" cy="2323713"/>
              </a:xfrm>
              <a:prstGeom prst="rect">
                <a:avLst/>
              </a:prstGeom>
              <a:blipFill rotWithShape="1">
                <a:blip r:embed="rId3"/>
                <a:stretch>
                  <a:fillRect l="-1479" t="-2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4000" y="3249468"/>
                <a:ext cx="8772496" cy="1410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800" b="1" i="1" dirty="0" smtClean="0">
                  <a:latin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𝟖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chiqamiz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3249468"/>
                <a:ext cx="8772496" cy="1410514"/>
              </a:xfrm>
              <a:prstGeom prst="rect">
                <a:avLst/>
              </a:prstGeom>
              <a:blipFill rotWithShape="1">
                <a:blip r:embed="rId4"/>
                <a:stretch>
                  <a:fillRect l="-1251" t="-2597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185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942890"/>
                <a:ext cx="5544616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42890"/>
                <a:ext cx="5544616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2008782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08782"/>
                <a:ext cx="6264696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9552" y="3304926"/>
                <a:ext cx="684076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04926"/>
                <a:ext cx="6840760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2823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73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45. 2)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1520" y="1707654"/>
                <a:ext cx="83322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;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𝟏𝟕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833221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𝟏𝟕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55726"/>
                <a:ext cx="8653440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479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𝟏𝟕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chunki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𝟏𝟕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𝟒</m:t>
                    </m:r>
                    <m:sSubSup>
                      <m:sSubSup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𝟗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39751"/>
                <a:ext cx="8653440" cy="1464247"/>
              </a:xfrm>
              <a:prstGeom prst="rect">
                <a:avLst/>
              </a:prstGeom>
              <a:blipFill rotWithShape="1">
                <a:blip r:embed="rId6"/>
                <a:stretch>
                  <a:fillRect l="-1479" t="-4167" b="-1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664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824101"/>
                <a:ext cx="865344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kamida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ta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oraliqni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kichraytirish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olamiz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;…</m:t>
                      </m:r>
                    </m:oMath>
                  </m:oMathPara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24101"/>
                <a:ext cx="8653440" cy="1877437"/>
              </a:xfrm>
              <a:prstGeom prst="rect">
                <a:avLst/>
              </a:prstGeom>
              <a:blipFill rotWithShape="1">
                <a:blip r:embed="rId3"/>
                <a:stretch>
                  <a:fillRect l="-1479" t="-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4000" y="3003798"/>
                <a:ext cx="8772496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;…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sonlarni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chiqamiz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00" y="3003798"/>
                <a:ext cx="8772496" cy="953915"/>
              </a:xfrm>
              <a:prstGeom prst="rect">
                <a:avLst/>
              </a:prstGeom>
              <a:blipFill rotWithShape="1">
                <a:blip r:embed="rId4"/>
                <a:stretch>
                  <a:fillRect l="-1251" t="-5128" r="-1876" b="-16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872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496" y="57562"/>
            <a:ext cx="9108501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568" y="843558"/>
                <a:ext cx="5544616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43558"/>
                <a:ext cx="5544616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419622"/>
                <a:ext cx="626469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9622"/>
                <a:ext cx="6264696" cy="9950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9552" y="2427734"/>
                <a:ext cx="684076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7734"/>
                <a:ext cx="6840760" cy="9950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A8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A859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00A859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A8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409405"/>
                <a:ext cx="4536504" cy="538609"/>
              </a:xfrm>
              <a:prstGeom prst="rect">
                <a:avLst/>
              </a:prstGeom>
              <a:blipFill rotWithShape="1">
                <a:blip r:embed="rId6"/>
                <a:stretch>
                  <a:fillRect l="-2823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3376934"/>
                <a:ext cx="684076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==−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𝟏𝟕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76934"/>
                <a:ext cx="6840760" cy="9950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49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aniqlikda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14" y="2427734"/>
                <a:ext cx="9103390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" y="2427734"/>
                <a:ext cx="9103390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8165632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𝟎𝟒𝟔</m:t>
                    </m:r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8165632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𝟎𝟒𝟔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33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48. 1)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ildizini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smtClean="0">
                        <a:latin typeface="Cambria Math"/>
                        <a:cs typeface="Arial" panose="020B0604020202020204" pitchFamily="34" charset="0"/>
                      </a:rPr>
                      <m:t>ξ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aniqlikda toping.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48" y="699542"/>
                <a:ext cx="8653440" cy="995016"/>
              </a:xfrm>
              <a:prstGeom prst="rect">
                <a:avLst/>
              </a:prstGeom>
              <a:blipFill rotWithShape="1">
                <a:blip r:embed="rId3"/>
                <a:stretch>
                  <a:fillRect l="-1479" t="-5521" r="-1338" b="-17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" y="1817117"/>
                <a:ext cx="198163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86" y="1563638"/>
                <a:ext cx="3256020" cy="8701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14" y="2427734"/>
                <a:ext cx="8718669" cy="517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𝟖𝟕𝟓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" y="2427734"/>
                <a:ext cx="8718669" cy="5172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∈(−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6" y="3185269"/>
                <a:ext cx="231666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837" y="2931790"/>
                <a:ext cx="3797835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784" y="3871242"/>
                <a:ext cx="7662482" cy="932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7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𝟐𝟓</m:t>
                              </m:r>
                            </m:e>
                          </m:d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𝟎𝟕𝟖</m:t>
                    </m:r>
                  </m:oMath>
                </a14:m>
                <a:r>
                  <a:rPr lang="en-US" sz="2700" b="1" i="1" dirty="0" smtClean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84" y="3871242"/>
                <a:ext cx="7662482" cy="9327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𝟎𝟕𝟖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</a:rPr>
                        <m:t>&lt;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78" y="4443959"/>
                <a:ext cx="2689711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  <m:r>
                        <a:rPr lang="en-US" sz="2700" b="1" i="1" smtClean="0">
                          <a:latin typeface="Cambria Math"/>
                        </a:rPr>
                        <m:t>=−</m:t>
                      </m:r>
                      <m:r>
                        <a:rPr lang="en-US" sz="2700" b="1" i="1" smtClean="0">
                          <a:latin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714" y="4443958"/>
                <a:ext cx="192071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7b8923d616c1dc24f172d5c9b11f42542c906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14602</TotalTime>
  <Words>2004</Words>
  <Application>Microsoft Office PowerPoint</Application>
  <PresentationFormat>Экран (16:9)</PresentationFormat>
  <Paragraphs>130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1241</cp:revision>
  <dcterms:created xsi:type="dcterms:W3CDTF">2020-04-09T07:32:19Z</dcterms:created>
  <dcterms:modified xsi:type="dcterms:W3CDTF">2021-03-04T05:48:39Z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