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381" r:id="rId2"/>
    <p:sldId id="1576" r:id="rId3"/>
    <p:sldId id="1600" r:id="rId4"/>
    <p:sldId id="1601" r:id="rId5"/>
    <p:sldId id="1584" r:id="rId6"/>
    <p:sldId id="1602" r:id="rId7"/>
    <p:sldId id="1603" r:id="rId8"/>
    <p:sldId id="1604" r:id="rId9"/>
    <p:sldId id="1596" r:id="rId10"/>
    <p:sldId id="1605" r:id="rId11"/>
    <p:sldId id="1586" r:id="rId12"/>
    <p:sldId id="1606" r:id="rId13"/>
    <p:sldId id="1607" r:id="rId14"/>
    <p:sldId id="1608" r:id="rId15"/>
    <p:sldId id="1609" r:id="rId16"/>
    <p:sldId id="1610" r:id="rId17"/>
    <p:sldId id="1611" r:id="rId18"/>
    <p:sldId id="1612" r:id="rId19"/>
    <p:sldId id="1613" r:id="rId20"/>
    <p:sldId id="1535" r:id="rId21"/>
  </p:sldIdLst>
  <p:sldSz cx="9144000" cy="5143500" type="screen16x9"/>
  <p:notesSz cx="5765800" cy="3244850"/>
  <p:custDataLst>
    <p:tags r:id="rId2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186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1" y="2319476"/>
            <a:ext cx="4968552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Tenglamalarni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taqribiy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 (1-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dars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11313"/>
            <a:ext cx="3136669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529627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Haqiqiy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ildiz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yotgan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oraliqni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978642"/>
                <a:ext cx="8581432" cy="2889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Bu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taqriban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bSup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𝒂</m:t>
                          </m:r>
                          <m:sSubSup>
                            <m:sSub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𝒃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bSup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𝒂</m:t>
                          </m:r>
                          <m:sSubSup>
                            <m:sSub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𝒃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qanoatlantiruvchi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78642"/>
                <a:ext cx="8581432" cy="2889252"/>
              </a:xfrm>
              <a:prstGeom prst="rect">
                <a:avLst/>
              </a:prstGeom>
              <a:blipFill rotWithShape="1">
                <a:blip r:embed="rId3"/>
                <a:stretch>
                  <a:fillRect l="-1491" t="-2114" b="-54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0896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 rotWithShape="1">
                <a:blip r:embed="rId3"/>
                <a:stretch>
                  <a:fillRect l="-1479" t="-5521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767187"/>
                <a:ext cx="4094198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767187"/>
                <a:ext cx="4094198" cy="9369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2715766"/>
                <a:ext cx="8418010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𝒎𝒂𝒙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15766"/>
                <a:ext cx="8418010" cy="10878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3528" y="3808982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808982"/>
                <a:ext cx="8653440" cy="984885"/>
              </a:xfrm>
              <a:prstGeom prst="rect">
                <a:avLst/>
              </a:prstGeom>
              <a:blipFill rotWithShape="1">
                <a:blip r:embed="rId6"/>
                <a:stretch>
                  <a:fillRect l="-1479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2433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1520" y="910337"/>
                <a:ext cx="8653440" cy="1464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sSubSup>
                      <m:sSubSup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bSup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</m:t>
                    </m:r>
                    <m:sSubSup>
                      <m:sSubSup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bSup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  <m:sSub>
                      <m:sSub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10337"/>
                <a:ext cx="8653440" cy="1464247"/>
              </a:xfrm>
              <a:prstGeom prst="rect">
                <a:avLst/>
              </a:prstGeom>
              <a:blipFill rotWithShape="1">
                <a:blip r:embed="rId3"/>
                <a:stretch>
                  <a:fillRect l="-1479" t="-4149" b="-103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000" y="2350497"/>
                <a:ext cx="8653440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 Bu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kichraytirish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2350497"/>
                <a:ext cx="8653440" cy="1877437"/>
              </a:xfrm>
              <a:prstGeom prst="rect">
                <a:avLst/>
              </a:prstGeom>
              <a:blipFill rotWithShape="1">
                <a:blip r:embed="rId4"/>
                <a:stretch>
                  <a:fillRect l="-1479" t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30124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000" y="771550"/>
                <a:ext cx="8653440" cy="1112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sonlarni</a:t>
                </a: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7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700" b="1" i="1">
                            <a:latin typeface="Cambria Math"/>
                          </a:rPr>
                          <m:t>𝟑</m:t>
                        </m:r>
                      </m:sup>
                    </m:sSup>
                    <m:r>
                      <a:rPr lang="en-US" sz="27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7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700" b="1" i="1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2700" b="1" i="1">
                            <a:latin typeface="Cambria Math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27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700" b="1" i="1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7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7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7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700" b="1" i="1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27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700" b="1" i="1">
                        <a:latin typeface="Cambria Math"/>
                      </a:rPr>
                      <m:t>𝒙</m:t>
                    </m:r>
                    <m:r>
                      <a:rPr lang="en-US" sz="27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7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7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7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700" b="1" i="1">
                        <a:latin typeface="Cambria Math"/>
                      </a:rPr>
                      <m:t>=</m:t>
                    </m:r>
                    <m:r>
                      <a:rPr lang="en-US" sz="2700" b="1" i="1">
                        <a:latin typeface="Cambria Math"/>
                      </a:rPr>
                      <m:t>𝟎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chiqamiz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771550"/>
                <a:ext cx="8653440" cy="1112164"/>
              </a:xfrm>
              <a:prstGeom prst="rect">
                <a:avLst/>
              </a:prstGeom>
              <a:blipFill rotWithShape="1">
                <a:blip r:embed="rId3"/>
                <a:stretch>
                  <a:fillRect l="-1268" t="-4396" b="-49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1853677"/>
                <a:ext cx="8641725" cy="1294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𝟖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53677"/>
                <a:ext cx="8641725" cy="12941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5224" y="4104796"/>
                <a:ext cx="5198731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&gt;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24" y="4104796"/>
                <a:ext cx="5198731" cy="87863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36512" y="3003798"/>
                <a:ext cx="9314986" cy="1294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7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003798"/>
                <a:ext cx="9314986" cy="129413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645343" y="4337397"/>
                <a:ext cx="3391153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343" y="4337397"/>
                <a:ext cx="3391153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377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76130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44. 1)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 rotWithShape="1">
                <a:blip r:embed="rId3"/>
                <a:stretch>
                  <a:fillRect l="-1479" t="-5521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1707654"/>
                <a:ext cx="78865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𝒎𝒂𝒙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07654"/>
                <a:ext cx="788658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3528" y="2355726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355726"/>
                <a:ext cx="8653440" cy="984885"/>
              </a:xfrm>
              <a:prstGeom prst="rect">
                <a:avLst/>
              </a:prstGeom>
              <a:blipFill rotWithShape="1">
                <a:blip r:embed="rId5"/>
                <a:stretch>
                  <a:fillRect l="-1479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1520" y="3339751"/>
                <a:ext cx="8653440" cy="1464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bSup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</m:t>
                    </m:r>
                    <m:sSubSup>
                      <m:sSubSup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bSup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  <m:sSub>
                      <m:sSub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39751"/>
                <a:ext cx="8653440" cy="1464247"/>
              </a:xfrm>
              <a:prstGeom prst="rect">
                <a:avLst/>
              </a:prstGeom>
              <a:blipFill rotWithShape="1">
                <a:blip r:embed="rId6"/>
                <a:stretch>
                  <a:fillRect l="-1479" t="-4167" b="-10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4764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000" y="771550"/>
                <a:ext cx="8653440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 Bu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kichraytirish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771550"/>
                <a:ext cx="8653440" cy="1877437"/>
              </a:xfrm>
              <a:prstGeom prst="rect">
                <a:avLst/>
              </a:prstGeom>
              <a:blipFill rotWithShape="1">
                <a:blip r:embed="rId3"/>
                <a:stretch>
                  <a:fillRect l="-1479" t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4000" y="2643758"/>
                <a:ext cx="8772496" cy="1379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Endi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en-US" sz="27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chiqamiz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2643758"/>
                <a:ext cx="8772496" cy="1379352"/>
              </a:xfrm>
              <a:prstGeom prst="rect">
                <a:avLst/>
              </a:prstGeom>
              <a:blipFill rotWithShape="1">
                <a:blip r:embed="rId4"/>
                <a:stretch>
                  <a:fillRect l="-1251" t="-2655" b="-10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4083918"/>
                <a:ext cx="6912768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𝟔𝟒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𝟑𝟓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83918"/>
                <a:ext cx="6912768" cy="9950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54429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843558"/>
                <a:ext cx="6696744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696744" cy="9950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3528" y="1876179"/>
                <a:ext cx="6264696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876179"/>
                <a:ext cx="6264696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2884291"/>
                <a:ext cx="6048672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884291"/>
                <a:ext cx="6048672" cy="9950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3528" y="3905349"/>
                <a:ext cx="6696744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905349"/>
                <a:ext cx="6696744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45343" y="4337397"/>
                <a:ext cx="3391153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343" y="4337397"/>
                <a:ext cx="3391153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377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0721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45. 1)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 rotWithShape="1">
                <a:blip r:embed="rId3"/>
                <a:stretch>
                  <a:fillRect l="-1479" t="-5521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36512" y="2177157"/>
                <a:ext cx="93336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𝒎𝒂𝒙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177157"/>
                <a:ext cx="933364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3528" y="2643758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43758"/>
                <a:ext cx="8653440" cy="984885"/>
              </a:xfrm>
              <a:prstGeom prst="rect">
                <a:avLst/>
              </a:prstGeom>
              <a:blipFill rotWithShape="1">
                <a:blip r:embed="rId5"/>
                <a:stretch>
                  <a:fillRect l="-1479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1520" y="3627783"/>
                <a:ext cx="8653440" cy="1464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sSubSup>
                      <m:sSubSup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bSup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𝟒</m:t>
                    </m:r>
                    <m:sSubSup>
                      <m:sSubSup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bSup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  <m:sSub>
                      <m:sSubPr>
                        <m:ctrlP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627783"/>
                <a:ext cx="8653440" cy="1464247"/>
              </a:xfrm>
              <a:prstGeom prst="rect">
                <a:avLst/>
              </a:prstGeom>
              <a:blipFill rotWithShape="1">
                <a:blip r:embed="rId6"/>
                <a:stretch>
                  <a:fillRect l="-1479" t="-4167" b="-10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83568" y="1638548"/>
                <a:ext cx="469372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638548"/>
                <a:ext cx="4693721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75302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  <p:bldP spid="16" grpId="0"/>
      <p:bldP spid="9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000" y="771550"/>
                <a:ext cx="8653440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 Bu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kichraytirish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771550"/>
                <a:ext cx="8653440" cy="1877437"/>
              </a:xfrm>
              <a:prstGeom prst="rect">
                <a:avLst/>
              </a:prstGeom>
              <a:blipFill rotWithShape="1">
                <a:blip r:embed="rId3"/>
                <a:stretch>
                  <a:fillRect l="-1479" t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4000" y="2643758"/>
                <a:ext cx="8772496" cy="1410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Endi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2643758"/>
                <a:ext cx="8772496" cy="1410514"/>
              </a:xfrm>
              <a:prstGeom prst="rect">
                <a:avLst/>
              </a:prstGeom>
              <a:blipFill rotWithShape="1">
                <a:blip r:embed="rId4"/>
                <a:stretch>
                  <a:fillRect l="-1390" t="-4329" b="-9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4011910"/>
                <a:ext cx="7776864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11910"/>
                <a:ext cx="7776864" cy="9950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15085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843558"/>
                <a:ext cx="6696744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,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696744" cy="9950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3527" y="2008782"/>
                <a:ext cx="7017391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,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2008782"/>
                <a:ext cx="7017391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7544" y="3103130"/>
                <a:ext cx="6408712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,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03130"/>
                <a:ext cx="6408712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47864" y="4337397"/>
                <a:ext cx="4896544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337397"/>
                <a:ext cx="4896544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2615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98975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23576" y="3191039"/>
                <a:ext cx="1975413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endParaRPr lang="en-US" b="1" i="0" dirty="0" smtClean="0">
                  <a:solidFill>
                    <a:srgbClr val="00B050"/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;−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en-US" b="1" i="1" dirty="0" smtClean="0">
                  <a:solidFill>
                    <a:srgbClr val="00B050"/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576" y="3191039"/>
                <a:ext cx="1975413" cy="1431161"/>
              </a:xfrm>
              <a:prstGeom prst="rect">
                <a:avLst/>
              </a:prstGeom>
              <a:blipFill rotWithShape="1">
                <a:blip r:embed="rId3"/>
                <a:stretch>
                  <a:fillRect l="-6790" t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11048" y="771550"/>
            <a:ext cx="828268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2011" y="1203598"/>
                <a:ext cx="3363613" cy="9766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11" y="1203598"/>
                <a:ext cx="3363613" cy="97667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56427" y="1203598"/>
                <a:ext cx="3017300" cy="9736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427" y="1203598"/>
                <a:ext cx="3017300" cy="973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83173" y="2183070"/>
                <a:ext cx="3456779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73" y="2183070"/>
                <a:ext cx="3456779" cy="99411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3528" y="3147814"/>
                <a:ext cx="597932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47814"/>
                <a:ext cx="5979329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283968" y="2204481"/>
                <a:ext cx="26203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204481"/>
                <a:ext cx="262033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30996" y="3651870"/>
                <a:ext cx="617092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96" y="3651870"/>
                <a:ext cx="6170920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0052" y="4183250"/>
                <a:ext cx="270580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52" y="4183250"/>
                <a:ext cx="2705804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47864" y="4155926"/>
                <a:ext cx="31706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155926"/>
                <a:ext cx="317061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85465" y="4589368"/>
                <a:ext cx="13669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465" y="4589368"/>
                <a:ext cx="1366913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004048" y="4553421"/>
                <a:ext cx="13669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553421"/>
                <a:ext cx="1366913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903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  <p:bldP spid="22" grpId="0"/>
      <p:bldP spid="28" grpId="0"/>
      <p:bldP spid="29" grpId="0"/>
      <p:bldP spid="2" grpId="0"/>
      <p:bldP spid="3" grpId="0"/>
      <p:bldP spid="4" grpId="0"/>
      <p:bldP spid="5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76-</a:t>
            </a:r>
            <a:r>
              <a:rPr lang="en-US" sz="3200" b="1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44, 45, 46-</a:t>
            </a:r>
            <a:r>
              <a:rPr lang="en-US" sz="3200" b="1" dirty="0" smtClean="0"/>
              <a:t>mashqlar- </a:t>
            </a:r>
            <a:r>
              <a:rPr lang="en-US" sz="3200" b="1" dirty="0" err="1" smtClean="0"/>
              <a:t>ning</a:t>
            </a:r>
            <a:r>
              <a:rPr lang="en-US" sz="3200" b="1" smtClean="0"/>
              <a:t> </a:t>
            </a:r>
            <a:r>
              <a:rPr lang="en-US" sz="3200" b="1" smtClean="0">
                <a:solidFill>
                  <a:srgbClr val="7030A0"/>
                </a:solidFill>
              </a:rPr>
              <a:t>juft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/>
              <a:t>tartibdagi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misollarini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yechish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87824" y="4260053"/>
                <a:ext cx="347633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𝒚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260053"/>
                <a:ext cx="3476336" cy="538609"/>
              </a:xfrm>
              <a:prstGeom prst="rect">
                <a:avLst/>
              </a:prstGeom>
              <a:blipFill rotWithShape="1">
                <a:blip r:embed="rId3"/>
                <a:stretch>
                  <a:fillRect l="-368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11048" y="771550"/>
            <a:ext cx="828268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2011" y="1347614"/>
                <a:ext cx="3710118" cy="8531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    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𝟏𝟏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𝟏𝟖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𝟏𝟏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11" y="1347614"/>
                <a:ext cx="3710118" cy="85318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259632" y="1504643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504643"/>
                <a:ext cx="54534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819508" y="2499742"/>
            <a:ext cx="38289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31442" y="2571750"/>
                <a:ext cx="45705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𝟐𝟐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𝟏𝟏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42" y="2571750"/>
                <a:ext cx="457054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55576" y="3185269"/>
                <a:ext cx="40159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</a:rPr>
                        <m:t>⟹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185269"/>
                <a:ext cx="401590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28103" y="1717349"/>
                <a:ext cx="1973361" cy="852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𝟏𝟏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𝟏𝟏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8103" y="1717349"/>
                <a:ext cx="1973361" cy="85266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632391" y="2787774"/>
                <a:ext cx="1341585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91" y="2787774"/>
                <a:ext cx="1341585" cy="91294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31850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6" grpId="0"/>
      <p:bldP spid="28" grpId="0"/>
      <p:bldP spid="29" grpId="0"/>
      <p:bldP spid="2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349199" y="4227934"/>
                <a:ext cx="4399265" cy="792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>
                                <a:solidFill>
                                  <a:srgbClr val="00A859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solidFill>
                                  <a:srgbClr val="00A859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solidFill>
                                  <a:srgbClr val="00A859"/>
                                </a:solidFill>
                                <a:latin typeface="Cambria Math"/>
                              </a:rPr>
                              <m:t>𝟏𝟑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3200" b="1" i="1">
                                <a:solidFill>
                                  <a:srgbClr val="00A859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200" b="1" i="1">
                                <a:solidFill>
                                  <a:srgbClr val="00A859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200" b="1" i="1">
                                <a:solidFill>
                                  <a:srgbClr val="00A859"/>
                                </a:solidFill>
                                <a:latin typeface="Cambria Math"/>
                              </a:rPr>
                              <m:t>𝟐𝟑</m:t>
                            </m:r>
                          </m:num>
                          <m:den>
                            <m:r>
                              <a:rPr lang="en-US" sz="3200" b="1" i="1">
                                <a:solidFill>
                                  <a:srgbClr val="00A859"/>
                                </a:solidFill>
                                <a:latin typeface="Cambria Math"/>
                              </a:rPr>
                              <m:t>𝟏𝟑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199" y="4227934"/>
                <a:ext cx="4399265" cy="792461"/>
              </a:xfrm>
              <a:prstGeom prst="rect">
                <a:avLst/>
              </a:prstGeom>
              <a:blipFill rotWithShape="1">
                <a:blip r:embed="rId3"/>
                <a:stretch>
                  <a:fillRect l="-2909" b="-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11048" y="771550"/>
            <a:ext cx="828268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8162" y="1203598"/>
                <a:ext cx="2997487" cy="9157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𝒃</m:t>
                      </m:r>
                      <m:r>
                        <a:rPr lang="en-US" sz="2700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sz="2700" b="1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700" b="1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sz="27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62" y="1203598"/>
                <a:ext cx="2997487" cy="9157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72787" y="1203598"/>
                <a:ext cx="2673616" cy="9128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sz="2700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700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7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787" y="1203598"/>
                <a:ext cx="2673616" cy="9128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012160" y="1217592"/>
                <a:ext cx="3022879" cy="9319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7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7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217592"/>
                <a:ext cx="3022879" cy="93192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03732" y="2643758"/>
                <a:ext cx="5340693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32" y="2643758"/>
                <a:ext cx="5340693" cy="51725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22766" y="2152000"/>
                <a:ext cx="194636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766" y="2152000"/>
                <a:ext cx="1946366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30996" y="3147814"/>
                <a:ext cx="5718039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sSup>
                        <m:sSup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𝟏𝟐</m:t>
                      </m:r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96" y="3147814"/>
                <a:ext cx="5718039" cy="51725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0052" y="3723878"/>
                <a:ext cx="3344121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𝟏𝟑</m:t>
                      </m:r>
                      <m:sSup>
                        <m:sSup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𝟏𝟒</m:t>
                      </m:r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52" y="3723878"/>
                <a:ext cx="3344121" cy="51725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3568" y="4227934"/>
                <a:ext cx="2875980" cy="872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𝟏𝟑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227934"/>
                <a:ext cx="2875980" cy="87286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72200" y="2405915"/>
                <a:ext cx="1757148" cy="872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𝟐𝟑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2405915"/>
                <a:ext cx="1757148" cy="87286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49901" y="3475041"/>
                <a:ext cx="13749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901" y="3475041"/>
                <a:ext cx="137492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6733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  <p:bldP spid="22" grpId="0"/>
      <p:bldP spid="28" grpId="0"/>
      <p:bldP spid="29" grpId="0"/>
      <p:bldP spid="2" grpId="0"/>
      <p:bldP spid="3" grpId="0"/>
      <p:bldP spid="4" grpId="0"/>
      <p:bldP spid="5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taqribiy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1048" y="771550"/>
                <a:ext cx="8581432" cy="2323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Agar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ko‘phad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turli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ishorali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qiymatlarni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</m:e>
                    </m:d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𝒃</m:t>
                        </m:r>
                      </m:e>
                    </m:d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1" i="1" smtClean="0">
                        <a:latin typeface="Cambria Math"/>
                        <a:cs typeface="Arial" panose="020B0604020202020204" pitchFamily="34" charset="0"/>
                      </a:rPr>
                      <m:t>ξ</m:t>
                    </m:r>
                    <m:r>
                      <a:rPr lang="el-GR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l-GR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mavjudki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b="1" i="1" smtClean="0">
                            <a:latin typeface="Cambria Math"/>
                            <a:cs typeface="Arial" panose="020B0604020202020204" pitchFamily="34" charset="0"/>
                          </a:rPr>
                          <m:t>ξ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771550"/>
                <a:ext cx="8581432" cy="2323713"/>
              </a:xfrm>
              <a:prstGeom prst="rect">
                <a:avLst/>
              </a:prstGeom>
              <a:blipFill rotWithShape="1">
                <a:blip r:embed="rId3"/>
                <a:stretch>
                  <a:fillRect l="-1491" t="-2625" b="-6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02507"/>
            <a:ext cx="3140745" cy="191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4928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taqribiy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1048" y="771550"/>
                <a:ext cx="8581432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aynan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ichiga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771550"/>
                <a:ext cx="8581432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491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3528" y="1802889"/>
                <a:ext cx="8581432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i="1" dirty="0" err="1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b="1" i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b="1" i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ikkiga</a:t>
                </a:r>
                <a:r>
                  <a:rPr lang="en-US" b="1" i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bo‘lish</a:t>
                </a:r>
                <a:r>
                  <a:rPr lang="en-US" b="1" i="1" dirty="0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 smtClean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usuli</a:t>
                </a:r>
                <a:r>
                  <a:rPr lang="en-US" b="1" i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l-GR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ξ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aniqlikdan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bo‘lgunicha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bo‘lishdan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802889"/>
                <a:ext cx="8581432" cy="1877437"/>
              </a:xfrm>
              <a:prstGeom prst="rect">
                <a:avLst/>
              </a:prstGeom>
              <a:blipFill rotWithShape="1">
                <a:blip r:embed="rId4"/>
                <a:stretch>
                  <a:fillRect l="-1491" t="-3247" b="-8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1048" y="3603089"/>
                <a:ext cx="8581432" cy="143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𝒇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𝒇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3603089"/>
                <a:ext cx="8581432" cy="1431161"/>
              </a:xfrm>
              <a:prstGeom prst="rect">
                <a:avLst/>
              </a:prstGeom>
              <a:blipFill rotWithShape="1">
                <a:blip r:embed="rId5"/>
                <a:stretch>
                  <a:fillRect l="-1491" t="-4255" b="-1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99032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taqribiy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9512" y="699542"/>
                <a:ext cx="8581432" cy="1209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2)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8581432" cy="1209177"/>
              </a:xfrm>
              <a:prstGeom prst="rect">
                <a:avLst/>
              </a:prstGeom>
              <a:blipFill rotWithShape="1">
                <a:blip r:embed="rId3"/>
                <a:stretch>
                  <a:fillRect l="-1491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9512" y="1650605"/>
                <a:ext cx="8581432" cy="1187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3)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𝒇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ifodaning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dagi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qiymati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50605"/>
                <a:ext cx="8581432" cy="1187826"/>
              </a:xfrm>
              <a:prstGeom prst="rect">
                <a:avLst/>
              </a:prstGeom>
              <a:blipFill rotWithShape="1">
                <a:blip r:embed="rId4"/>
                <a:stretch>
                  <a:fillRect l="-1491" b="-1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9512" y="2643758"/>
                <a:ext cx="8581432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4)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tekshiriladi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43758"/>
                <a:ext cx="8581432" cy="538609"/>
              </a:xfrm>
              <a:prstGeom prst="rect">
                <a:avLst/>
              </a:prstGeom>
              <a:blipFill rotWithShape="1">
                <a:blip r:embed="rId5"/>
                <a:stretch>
                  <a:fillRect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9512" y="3040108"/>
                <a:ext cx="8581432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5) agar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bajarilsa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yangi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chap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sifatida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oldingi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chap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040108"/>
                <a:ext cx="8581432" cy="1877437"/>
              </a:xfrm>
              <a:prstGeom prst="rect">
                <a:avLst/>
              </a:prstGeom>
              <a:blipFill rotWithShape="1">
                <a:blip r:embed="rId6"/>
                <a:stretch>
                  <a:fillRect l="-1491" t="-3247" b="-8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41630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taqribiy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9512" y="699542"/>
                <a:ext cx="8581432" cy="143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6) agar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bajarilmasa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yangi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chegarasi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8581432" cy="1431161"/>
              </a:xfrm>
              <a:prstGeom prst="rect">
                <a:avLst/>
              </a:prstGeom>
              <a:blipFill rotWithShape="1">
                <a:blip r:embed="rId3"/>
                <a:stretch>
                  <a:fillRect l="-1491" t="-4255" b="-1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9512" y="1946905"/>
                <a:ext cx="8581432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7)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navbatdagi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bo‘lishdan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Arial" panose="020B0604020202020204" pitchFamily="34" charset="0"/>
                      </a:rPr>
                      <m:t>𝐛</m:t>
                    </m:r>
                    <m:r>
                      <a:rPr lang="en-US" b="1" i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0" smtClean="0">
                        <a:latin typeface="Cambria Math"/>
                        <a:cs typeface="Arial" panose="020B0604020202020204" pitchFamily="34" charset="0"/>
                      </a:rPr>
                      <m:t>𝐚</m:t>
                    </m:r>
                    <m:r>
                      <a:rPr lang="en-US" b="1" i="0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m:rPr>
                        <m:sty m:val="p"/>
                      </m:rPr>
                      <a:rPr lang="el-GR" b="1" i="1" smtClean="0">
                        <a:latin typeface="Cambria Math"/>
                        <a:cs typeface="Arial" panose="020B0604020202020204" pitchFamily="34" charset="0"/>
                      </a:rPr>
                      <m:t>ξ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bajarilishi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tekshiriladi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946905"/>
                <a:ext cx="8581432" cy="984885"/>
              </a:xfrm>
              <a:prstGeom prst="rect">
                <a:avLst/>
              </a:prstGeom>
              <a:blipFill rotWithShape="1">
                <a:blip r:embed="rId4"/>
                <a:stretch>
                  <a:fillRect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9512" y="2787774"/>
                <a:ext cx="8581432" cy="2323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8) agar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bajarilsa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hisoblashlar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tugatiladi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taqribiy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sifatida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oxirgi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bajarilmasa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mazkur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algoritmning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2-qadamiga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o‘tilib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hisoblashlar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davom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ettiriladi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87774"/>
                <a:ext cx="8581432" cy="2323713"/>
              </a:xfrm>
              <a:prstGeom prst="rect">
                <a:avLst/>
              </a:prstGeom>
              <a:blipFill rotWithShape="1">
                <a:blip r:embed="rId5"/>
                <a:stretch>
                  <a:fillRect l="-1491" t="-2625" r="-1207" b="-6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96150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Haqiqiy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ildiz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yotgan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oraliqni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1048" y="771550"/>
                <a:ext cx="8581432" cy="1658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𝒎𝒂𝒙</m:t>
                    </m:r>
                    <m:d>
                      <m:dPr>
                        <m:begChr m:val="{"/>
                        <m:endChr m:val="}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𝒄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𝒎𝒂𝒙</m:t>
                    </m:r>
                    <m:d>
                      <m:dPr>
                        <m:begChr m:val="{"/>
                        <m:endChr m:val="}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𝒄</m:t>
                            </m:r>
                          </m:den>
                        </m:f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𝒄</m:t>
                            </m:r>
                          </m:den>
                        </m:f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𝒃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𝒄</m:t>
                            </m:r>
                          </m:den>
                        </m:f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771550"/>
                <a:ext cx="8581432" cy="1658916"/>
              </a:xfrm>
              <a:prstGeom prst="rect">
                <a:avLst/>
              </a:prstGeom>
              <a:blipFill rotWithShape="1">
                <a:blip r:embed="rId4"/>
                <a:stretch>
                  <a:fillRect l="-1491" t="-3309" r="-1065" b="-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2425002"/>
                <a:ext cx="8581432" cy="1183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25002"/>
                <a:ext cx="8581432" cy="1183337"/>
              </a:xfrm>
              <a:prstGeom prst="rect">
                <a:avLst/>
              </a:prstGeom>
              <a:blipFill rotWithShape="1">
                <a:blip r:embed="rId5"/>
                <a:stretch>
                  <a:fillRect t="-5155" b="-5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3528" y="3747105"/>
                <a:ext cx="8581432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oraliqda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747105"/>
                <a:ext cx="8581432" cy="984885"/>
              </a:xfrm>
              <a:prstGeom prst="rect">
                <a:avLst/>
              </a:prstGeom>
              <a:blipFill rotWithShape="1">
                <a:blip r:embed="rId6"/>
                <a:stretch>
                  <a:fillRect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61654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a9de26a68682a20f59d617c748d3ada473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14408</TotalTime>
  <Words>2340</Words>
  <Application>Microsoft Office PowerPoint</Application>
  <PresentationFormat>Экран (16:9)</PresentationFormat>
  <Paragraphs>143</Paragraphs>
  <Slides>20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1227</cp:revision>
  <dcterms:created xsi:type="dcterms:W3CDTF">2020-04-09T07:32:19Z</dcterms:created>
  <dcterms:modified xsi:type="dcterms:W3CDTF">2021-03-04T05:47:59Z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