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1" r:id="rId2"/>
    <p:sldId id="1576" r:id="rId3"/>
    <p:sldId id="1600" r:id="rId4"/>
    <p:sldId id="1601" r:id="rId5"/>
    <p:sldId id="1584" r:id="rId6"/>
    <p:sldId id="1602" r:id="rId7"/>
    <p:sldId id="1603" r:id="rId8"/>
    <p:sldId id="1604" r:id="rId9"/>
    <p:sldId id="1596" r:id="rId10"/>
    <p:sldId id="1605" r:id="rId11"/>
    <p:sldId id="1586" r:id="rId12"/>
    <p:sldId id="1606" r:id="rId13"/>
    <p:sldId id="1607" r:id="rId14"/>
    <p:sldId id="1608" r:id="rId15"/>
    <p:sldId id="1609" r:id="rId16"/>
    <p:sldId id="1610" r:id="rId17"/>
    <p:sldId id="1611" r:id="rId18"/>
    <p:sldId id="1612" r:id="rId19"/>
    <p:sldId id="1613" r:id="rId20"/>
    <p:sldId id="1535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8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Tenglamalarni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taqribiy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 (1-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ildiz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yotgan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oraliqni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978642"/>
                <a:ext cx="8581432" cy="288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taqriban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bSup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𝒂</m:t>
                          </m:r>
                          <m:sSubSup>
                            <m:sSub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bSup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𝒂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qanoatlantiruvchi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78642"/>
                <a:ext cx="8581432" cy="2889252"/>
              </a:xfrm>
              <a:prstGeom prst="rect">
                <a:avLst/>
              </a:prstGeom>
              <a:blipFill rotWithShape="1">
                <a:blip r:embed="rId3"/>
                <a:stretch>
                  <a:fillRect l="-1491" t="-2114" b="-5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896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767187"/>
                <a:ext cx="4094198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767187"/>
                <a:ext cx="4094198" cy="9369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2715766"/>
                <a:ext cx="8418010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8418010" cy="10878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3808982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08982"/>
                <a:ext cx="8653440" cy="984885"/>
              </a:xfrm>
              <a:prstGeom prst="rect">
                <a:avLst/>
              </a:prstGeom>
              <a:blipFill rotWithShape="1">
                <a:blip r:embed="rId6"/>
                <a:stretch>
                  <a:fillRect l="-1479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33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0" y="910337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0337"/>
                <a:ext cx="8653440" cy="1464247"/>
              </a:xfrm>
              <a:prstGeom prst="rect">
                <a:avLst/>
              </a:prstGeom>
              <a:blipFill rotWithShape="1">
                <a:blip r:embed="rId3"/>
                <a:stretch>
                  <a:fillRect l="-1479" t="-4149" b="-10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2350497"/>
                <a:ext cx="865344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kichraytirish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2350497"/>
                <a:ext cx="8653440" cy="1877437"/>
              </a:xfrm>
              <a:prstGeom prst="rect">
                <a:avLst/>
              </a:prstGeom>
              <a:blipFill rotWithShape="1">
                <a:blip r:embed="rId4"/>
                <a:stretch>
                  <a:fillRect l="-1479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12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771550"/>
                <a:ext cx="8653440" cy="11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sonlarni</a:t>
                </a: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7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7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7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7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7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700" b="1" i="1">
                        <a:latin typeface="Cambria Math"/>
                      </a:rPr>
                      <m:t>𝒙</m:t>
                    </m:r>
                    <m:r>
                      <a:rPr lang="en-US" sz="2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700" b="1" i="1">
                        <a:latin typeface="Cambria Math"/>
                      </a:rPr>
                      <m:t>=</m:t>
                    </m:r>
                    <m:r>
                      <a:rPr lang="en-US" sz="27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chiqamiz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771550"/>
                <a:ext cx="8653440" cy="1112164"/>
              </a:xfrm>
              <a:prstGeom prst="rect">
                <a:avLst/>
              </a:prstGeom>
              <a:blipFill rotWithShape="1">
                <a:blip r:embed="rId3"/>
                <a:stretch>
                  <a:fillRect l="-1268" t="-4396" b="-4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853677"/>
                <a:ext cx="8641725" cy="129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𝟖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53677"/>
                <a:ext cx="8641725" cy="1294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224" y="4104796"/>
                <a:ext cx="5198731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&gt;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4" y="4104796"/>
                <a:ext cx="5198731" cy="878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6512" y="3003798"/>
                <a:ext cx="9314986" cy="129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7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03798"/>
                <a:ext cx="9314986" cy="1294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5343" y="4337397"/>
                <a:ext cx="339115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43" y="4337397"/>
                <a:ext cx="3391153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377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613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44. 1)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1707654"/>
                <a:ext cx="78865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788658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blipFill rotWithShape="1">
                <a:blip r:embed="rId6"/>
                <a:stretch>
                  <a:fillRect l="-1479" t="-4167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76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771550"/>
                <a:ext cx="865344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kichraytirish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771550"/>
                <a:ext cx="8653440" cy="1877437"/>
              </a:xfrm>
              <a:prstGeom prst="rect">
                <a:avLst/>
              </a:prstGeom>
              <a:blipFill rotWithShape="1">
                <a:blip r:embed="rId3"/>
                <a:stretch>
                  <a:fillRect l="-1479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000" y="2643758"/>
                <a:ext cx="8772496" cy="137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chiqamiz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2643758"/>
                <a:ext cx="8772496" cy="1379352"/>
              </a:xfrm>
              <a:prstGeom prst="rect">
                <a:avLst/>
              </a:prstGeom>
              <a:blipFill rotWithShape="1">
                <a:blip r:embed="rId4"/>
                <a:stretch>
                  <a:fillRect l="-1251" t="-2655" b="-1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4083918"/>
                <a:ext cx="6912768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𝟔𝟒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𝟑𝟓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83918"/>
                <a:ext cx="6912768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442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876179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76179"/>
                <a:ext cx="6264696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884291"/>
                <a:ext cx="6048672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84291"/>
                <a:ext cx="6048672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3905349"/>
                <a:ext cx="6696744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05349"/>
                <a:ext cx="6696744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5343" y="4337397"/>
                <a:ext cx="339115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43" y="4337397"/>
                <a:ext cx="3391153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377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21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45. 1)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6512" y="2177157"/>
                <a:ext cx="93336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77157"/>
                <a:ext cx="933364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643758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43758"/>
                <a:ext cx="8653440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479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3627783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𝟒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27783"/>
                <a:ext cx="8653440" cy="1464247"/>
              </a:xfrm>
              <a:prstGeom prst="rect">
                <a:avLst/>
              </a:prstGeom>
              <a:blipFill rotWithShape="1">
                <a:blip r:embed="rId6"/>
                <a:stretch>
                  <a:fillRect l="-1479" t="-4167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1638548"/>
                <a:ext cx="469372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38548"/>
                <a:ext cx="4693721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5302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771550"/>
                <a:ext cx="865344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kichraytirish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771550"/>
                <a:ext cx="8653440" cy="1877437"/>
              </a:xfrm>
              <a:prstGeom prst="rect">
                <a:avLst/>
              </a:prstGeom>
              <a:blipFill rotWithShape="1">
                <a:blip r:embed="rId3"/>
                <a:stretch>
                  <a:fillRect l="-1479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000" y="2643758"/>
                <a:ext cx="8772496" cy="1410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2643758"/>
                <a:ext cx="8772496" cy="1410514"/>
              </a:xfrm>
              <a:prstGeom prst="rect">
                <a:avLst/>
              </a:prstGeom>
              <a:blipFill rotWithShape="1">
                <a:blip r:embed="rId4"/>
                <a:stretch>
                  <a:fillRect l="-1390" t="-4329" b="-9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4011910"/>
                <a:ext cx="777686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11910"/>
                <a:ext cx="7776864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508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7" y="2008782"/>
                <a:ext cx="7017391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008782"/>
                <a:ext cx="7017391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103130"/>
                <a:ext cx="6408712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03130"/>
                <a:ext cx="6408712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4337397"/>
                <a:ext cx="489654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337397"/>
                <a:ext cx="4896544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261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897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3576" y="3191039"/>
                <a:ext cx="1975413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endParaRPr lang="en-US" b="1" i="0" dirty="0" smtClean="0"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76" y="3191039"/>
                <a:ext cx="1975413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6790" t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11" y="1203598"/>
                <a:ext cx="3363613" cy="97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1" y="1203598"/>
                <a:ext cx="3363613" cy="9766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6427" y="1203598"/>
                <a:ext cx="3017300" cy="973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427" y="1203598"/>
                <a:ext cx="3017300" cy="973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173" y="2183070"/>
                <a:ext cx="3456779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3" y="2183070"/>
                <a:ext cx="3456779" cy="9941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3528" y="3147814"/>
                <a:ext cx="597932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47814"/>
                <a:ext cx="597932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83968" y="2204481"/>
                <a:ext cx="26203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04481"/>
                <a:ext cx="262033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0996" y="3651870"/>
                <a:ext cx="617092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6" y="3651870"/>
                <a:ext cx="617092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0052" y="4183250"/>
                <a:ext cx="270580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2" y="4183250"/>
                <a:ext cx="2705804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155926"/>
                <a:ext cx="31706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155926"/>
                <a:ext cx="317061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85465" y="4589368"/>
                <a:ext cx="13669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65" y="4589368"/>
                <a:ext cx="136691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4553421"/>
                <a:ext cx="13669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53421"/>
                <a:ext cx="1366913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8" grpId="0"/>
      <p:bldP spid="29" grpId="0"/>
      <p:bldP spid="2" grpId="0"/>
      <p:bldP spid="3" grpId="0"/>
      <p:bldP spid="4" grpId="0"/>
      <p:bldP spid="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76-</a:t>
            </a:r>
            <a:r>
              <a:rPr lang="en-US" sz="3200" b="1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44, 45, 46-</a:t>
            </a:r>
            <a:r>
              <a:rPr lang="en-US" sz="3200" b="1" dirty="0" smtClean="0"/>
              <a:t>mashqlar- </a:t>
            </a:r>
            <a:r>
              <a:rPr lang="en-US" sz="3200" b="1" dirty="0" err="1" smtClean="0"/>
              <a:t>ning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juft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yechish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7824" y="4260053"/>
                <a:ext cx="347633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260053"/>
                <a:ext cx="3476336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368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11" y="1347614"/>
                <a:ext cx="3710118" cy="85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)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𝟏𝟏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𝟏𝟖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1" y="1347614"/>
                <a:ext cx="3710118" cy="8531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59632" y="150464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04643"/>
                <a:ext cx="54534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819508" y="2499742"/>
            <a:ext cx="38289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1442" y="2571750"/>
                <a:ext cx="45705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2" y="2571750"/>
                <a:ext cx="457054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5576" y="3185269"/>
                <a:ext cx="40159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⟹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85269"/>
                <a:ext cx="401590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28103" y="1717349"/>
                <a:ext cx="1973361" cy="852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𝟏𝟏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03" y="1717349"/>
                <a:ext cx="1973361" cy="8526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2391" y="2787774"/>
                <a:ext cx="1341585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91" y="2787774"/>
                <a:ext cx="1341585" cy="9129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185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28" grpId="0"/>
      <p:bldP spid="29" grpId="0"/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9199" y="4227934"/>
                <a:ext cx="4399265" cy="79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𝟏𝟑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𝟏𝟑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199" y="4227934"/>
                <a:ext cx="4399265" cy="792461"/>
              </a:xfrm>
              <a:prstGeom prst="rect">
                <a:avLst/>
              </a:prstGeom>
              <a:blipFill rotWithShape="1">
                <a:blip r:embed="rId3"/>
                <a:stretch>
                  <a:fillRect l="-2909" b="-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1048" y="771550"/>
            <a:ext cx="828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43.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yeching.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8162" y="1203598"/>
                <a:ext cx="2997487" cy="915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7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7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2" y="1203598"/>
                <a:ext cx="2997487" cy="9157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72787" y="1203598"/>
                <a:ext cx="2673616" cy="912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7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7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7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87" y="1203598"/>
                <a:ext cx="2673616" cy="912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12160" y="1217592"/>
                <a:ext cx="3022879" cy="931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7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7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217592"/>
                <a:ext cx="3022879" cy="9319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732" y="2643758"/>
                <a:ext cx="5340693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2" y="2643758"/>
                <a:ext cx="5340693" cy="5172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2766" y="2152000"/>
                <a:ext cx="19463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66" y="2152000"/>
                <a:ext cx="194636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0996" y="3147814"/>
                <a:ext cx="571803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6" y="3147814"/>
                <a:ext cx="5718039" cy="517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0052" y="3723878"/>
                <a:ext cx="3344121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𝟏𝟑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𝟏𝟒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2" y="3723878"/>
                <a:ext cx="3344121" cy="517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4227934"/>
                <a:ext cx="2875980" cy="87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7934"/>
                <a:ext cx="2875980" cy="8728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72200" y="2405915"/>
                <a:ext cx="1757148" cy="87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05915"/>
                <a:ext cx="1757148" cy="8728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9901" y="3475041"/>
                <a:ext cx="13749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01" y="3475041"/>
                <a:ext cx="137492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3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8" grpId="0"/>
      <p:bldP spid="29" grpId="0"/>
      <p:bldP spid="2" grpId="0"/>
      <p:bldP spid="3" grpId="0"/>
      <p:bldP spid="4" grpId="0"/>
      <p:bldP spid="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771550"/>
                <a:ext cx="8581432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Agar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ko‘phad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ishorali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  <m:r>
                      <a:rPr lang="el-GR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/>
                            <a:cs typeface="Arial" panose="020B0604020202020204" pitchFamily="34" charset="0"/>
                          </a:rPr>
                          <m:t>ξ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771550"/>
                <a:ext cx="8581432" cy="2323713"/>
              </a:xfrm>
              <a:prstGeom prst="rect">
                <a:avLst/>
              </a:prstGeom>
              <a:blipFill rotWithShape="1">
                <a:blip r:embed="rId3"/>
                <a:stretch>
                  <a:fillRect l="-1491" t="-2625" b="-6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02507"/>
            <a:ext cx="3140745" cy="19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92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771550"/>
                <a:ext cx="858143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aynan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ichiga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771550"/>
                <a:ext cx="8581432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91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802889"/>
                <a:ext cx="858143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i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b="1" i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i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ikkiga</a:t>
                </a:r>
                <a:r>
                  <a:rPr lang="en-US" b="1" i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bo‘lish</a:t>
                </a:r>
                <a:r>
                  <a:rPr lang="en-US" b="1" i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usuli</a:t>
                </a:r>
                <a:r>
                  <a:rPr lang="en-US" b="1" i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ξ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aniqlikdan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bo‘lgunicha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02889"/>
                <a:ext cx="8581432" cy="1877437"/>
              </a:xfrm>
              <a:prstGeom prst="rect">
                <a:avLst/>
              </a:prstGeom>
              <a:blipFill rotWithShape="1">
                <a:blip r:embed="rId4"/>
                <a:stretch>
                  <a:fillRect l="-1491" t="-3247" b="-8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048" y="3603089"/>
                <a:ext cx="8581432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3603089"/>
                <a:ext cx="8581432" cy="1431161"/>
              </a:xfrm>
              <a:prstGeom prst="rect">
                <a:avLst/>
              </a:prstGeom>
              <a:blipFill rotWithShape="1">
                <a:blip r:embed="rId5"/>
                <a:stretch>
                  <a:fillRect l="-1491" t="-4255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03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699542"/>
                <a:ext cx="8581432" cy="12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2)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581432" cy="1209177"/>
              </a:xfrm>
              <a:prstGeom prst="rect">
                <a:avLst/>
              </a:prstGeom>
              <a:blipFill rotWithShape="1">
                <a:blip r:embed="rId3"/>
                <a:stretch>
                  <a:fillRect l="-1491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1650605"/>
                <a:ext cx="8581432" cy="118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3)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ifodaning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qiymati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50605"/>
                <a:ext cx="8581432" cy="1187826"/>
              </a:xfrm>
              <a:prstGeom prst="rect">
                <a:avLst/>
              </a:prstGeom>
              <a:blipFill rotWithShape="1">
                <a:blip r:embed="rId4"/>
                <a:stretch>
                  <a:fillRect l="-1491" b="-1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2643758"/>
                <a:ext cx="858143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tekshiriladi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3758"/>
                <a:ext cx="8581432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12" y="3040108"/>
                <a:ext cx="858143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5) agar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bajarilsa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yangi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chap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oldingi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chap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40108"/>
                <a:ext cx="8581432" cy="1877437"/>
              </a:xfrm>
              <a:prstGeom prst="rect">
                <a:avLst/>
              </a:prstGeom>
              <a:blipFill rotWithShape="1">
                <a:blip r:embed="rId6"/>
                <a:stretch>
                  <a:fillRect l="-1491" t="-3247" b="-8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163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699542"/>
                <a:ext cx="8581432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6) agar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bajarilmasa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yangi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581432" cy="1431161"/>
              </a:xfrm>
              <a:prstGeom prst="rect">
                <a:avLst/>
              </a:prstGeom>
              <a:blipFill rotWithShape="1">
                <a:blip r:embed="rId3"/>
                <a:stretch>
                  <a:fillRect l="-1491" t="-4255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1946905"/>
                <a:ext cx="858143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7)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navbatdagi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bo‘lishdan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𝐛</m:t>
                    </m:r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𝐚</m:t>
                    </m:r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bajarilishi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tekshiriladi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46905"/>
                <a:ext cx="8581432" cy="984885"/>
              </a:xfrm>
              <a:prstGeom prst="rect">
                <a:avLst/>
              </a:prstGeom>
              <a:blipFill rotWithShape="1">
                <a:blip r:embed="rId4"/>
                <a:stretch>
                  <a:fillRect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12" y="2787774"/>
                <a:ext cx="8581432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8) agar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bajarilsa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hisoblashlar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tugatiladi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taqribiy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bajarilmasa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mazkur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algoritmning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2-qadamiga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o‘tilib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hisoblashlar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davom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ettiriladi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7774"/>
                <a:ext cx="8581432" cy="2323713"/>
              </a:xfrm>
              <a:prstGeom prst="rect">
                <a:avLst/>
              </a:prstGeom>
              <a:blipFill rotWithShape="1">
                <a:blip r:embed="rId5"/>
                <a:stretch>
                  <a:fillRect l="-1491" t="-2625" r="-1207" b="-6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6150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Haqiqiy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ildiz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yotgan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oraliqni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048" y="771550"/>
                <a:ext cx="8581432" cy="165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𝒎𝒂𝒙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𝒎𝒂𝒙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𝒄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𝒄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𝒄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771550"/>
                <a:ext cx="8581432" cy="1658916"/>
              </a:xfrm>
              <a:prstGeom prst="rect">
                <a:avLst/>
              </a:prstGeom>
              <a:blipFill rotWithShape="1">
                <a:blip r:embed="rId4"/>
                <a:stretch>
                  <a:fillRect l="-1491" t="-3309" r="-1065"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425002"/>
                <a:ext cx="8581432" cy="118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5002"/>
                <a:ext cx="8581432" cy="1183337"/>
              </a:xfrm>
              <a:prstGeom prst="rect">
                <a:avLst/>
              </a:prstGeom>
              <a:blipFill rotWithShape="1">
                <a:blip r:embed="rId5"/>
                <a:stretch>
                  <a:fillRect t="-5155" b="-5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3747105"/>
                <a:ext cx="858143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47105"/>
                <a:ext cx="8581432" cy="984885"/>
              </a:xfrm>
              <a:prstGeom prst="rect">
                <a:avLst/>
              </a:prstGeom>
              <a:blipFill rotWithShape="1">
                <a:blip r:embed="rId6"/>
                <a:stretch>
                  <a:fillRect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165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9de26a68682a20f59d617c748d3ada473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14408</TotalTime>
  <Words>2340</Words>
  <Application>Microsoft Office PowerPoint</Application>
  <PresentationFormat>Экран (16:9)</PresentationFormat>
  <Paragraphs>143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1227</cp:revision>
  <dcterms:created xsi:type="dcterms:W3CDTF">2020-04-09T07:32:19Z</dcterms:created>
  <dcterms:modified xsi:type="dcterms:W3CDTF">2021-03-04T05:47:59Z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