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1381" r:id="rId2"/>
    <p:sldId id="1536" r:id="rId3"/>
    <p:sldId id="1569" r:id="rId4"/>
    <p:sldId id="1537" r:id="rId5"/>
    <p:sldId id="1552" r:id="rId6"/>
    <p:sldId id="1580" r:id="rId7"/>
    <p:sldId id="1576" r:id="rId8"/>
    <p:sldId id="1577" r:id="rId9"/>
    <p:sldId id="1578" r:id="rId10"/>
    <p:sldId id="1581" r:id="rId11"/>
    <p:sldId id="1582" r:id="rId12"/>
    <p:sldId id="1583" r:id="rId13"/>
    <p:sldId id="1584" r:id="rId14"/>
    <p:sldId id="1585" r:id="rId15"/>
    <p:sldId id="1535" r:id="rId16"/>
  </p:sldIdLst>
  <p:sldSz cx="9144000" cy="5143500" type="screen16x9"/>
  <p:notesSz cx="5765800" cy="3244850"/>
  <p:custDataLst>
    <p:tags r:id="rId18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4" d="100"/>
          <a:sy n="94" d="100"/>
        </p:scale>
        <p:origin x="-666" y="-72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11" Type="http://schemas.openxmlformats.org/officeDocument/2006/relationships/image" Target="../media/image95.png"/><Relationship Id="rId5" Type="http://schemas.openxmlformats.org/officeDocument/2006/relationships/image" Target="../media/image89.png"/><Relationship Id="rId10" Type="http://schemas.openxmlformats.org/officeDocument/2006/relationships/image" Target="../media/image94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59.png"/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42.png"/><Relationship Id="rId9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1601" y="2139702"/>
            <a:ext cx="4968552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sz="24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2400" b="1" dirty="0">
              <a:latin typeface="Arial"/>
              <a:cs typeface="Arial"/>
            </a:endParaRPr>
          </a:p>
          <a:p>
            <a:pPr marL="20131"/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Sodda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ko‘rsatkichli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tenglamalar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   (2-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dars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)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8" y="2210127"/>
            <a:ext cx="545553" cy="204224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88225" y="361576"/>
            <a:ext cx="182451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88224" y="361576"/>
            <a:ext cx="182451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588224" y="485239"/>
            <a:ext cx="172819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779662"/>
            <a:ext cx="2851517" cy="2811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13097" y="3376319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1049" y="771550"/>
            <a:ext cx="45365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33.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10515" y="1310159"/>
                <a:ext cx="2953373" cy="929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𝟑𝟐</m:t>
                          </m:r>
                        </m:e>
                        <m:sup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𝟏𝟔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515" y="1310159"/>
                <a:ext cx="2953373" cy="9291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004048" y="4553421"/>
                <a:ext cx="339336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b="1" i="0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−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𝒗𝒂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4553421"/>
                <a:ext cx="3393365" cy="538609"/>
              </a:xfrm>
              <a:prstGeom prst="rect">
                <a:avLst/>
              </a:prstGeom>
              <a:blipFill rotWithShape="1">
                <a:blip r:embed="rId4"/>
                <a:stretch>
                  <a:fillRect l="-3950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53682" y="2211710"/>
                <a:ext cx="3568606" cy="7623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𝟓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682" y="2211710"/>
                <a:ext cx="3568606" cy="76232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38374" y="3075806"/>
                <a:ext cx="335021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𝟓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374" y="3075806"/>
                <a:ext cx="3350213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11560" y="3651870"/>
                <a:ext cx="3516540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𝟏𝟎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651870"/>
                <a:ext cx="3516540" cy="93076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693063" y="2355726"/>
                <a:ext cx="2886046" cy="6154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3063" y="2355726"/>
                <a:ext cx="2886046" cy="61549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631756" y="3075806"/>
                <a:ext cx="313541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1756" y="3075806"/>
                <a:ext cx="3135410" cy="5487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538658" y="3651870"/>
                <a:ext cx="3600986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𝟏𝟎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8658" y="3651870"/>
                <a:ext cx="3600986" cy="93076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53093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23" grpId="0"/>
      <p:bldP spid="5" grpId="0"/>
      <p:bldP spid="7" grpId="0"/>
      <p:bldP spid="18" grpId="0"/>
      <p:bldP spid="13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1049" y="771550"/>
            <a:ext cx="45365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34.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95536" y="1310159"/>
                <a:ext cx="4674485" cy="6220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e>
                        <m:sup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310159"/>
                <a:ext cx="4674485" cy="62203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004048" y="4553421"/>
                <a:ext cx="297709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b="1" i="0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𝒗𝒂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𝟏𝟏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4553421"/>
                <a:ext cx="2977097" cy="538609"/>
              </a:xfrm>
              <a:prstGeom prst="rect">
                <a:avLst/>
              </a:prstGeom>
              <a:blipFill rotWithShape="1">
                <a:blip r:embed="rId4"/>
                <a:stretch>
                  <a:fillRect l="-4508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38374" y="2211710"/>
                <a:ext cx="323960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374" y="2211710"/>
                <a:ext cx="3239605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11560" y="2825229"/>
                <a:ext cx="267047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825229"/>
                <a:ext cx="2670475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296370" y="1347614"/>
                <a:ext cx="1840184" cy="6220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e>
                        <m:sup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6370" y="1347614"/>
                <a:ext cx="1840184" cy="62203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11560" y="3435846"/>
                <a:ext cx="3504101" cy="15672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e>
                        <m:sup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435846"/>
                <a:ext cx="3504101" cy="156722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949919" y="2283718"/>
                <a:ext cx="3726918" cy="15672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e>
                        <m:sup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e>
                          </m:rad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9919" y="2283718"/>
                <a:ext cx="3726918" cy="156722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680118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23" grpId="0"/>
      <p:bldP spid="7" grpId="0"/>
      <p:bldP spid="18" grpId="0"/>
      <p:bldP spid="2" grpId="0"/>
      <p:bldP spid="17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1049" y="771550"/>
            <a:ext cx="45365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34.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95536" y="1131590"/>
                <a:ext cx="6618735" cy="8620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tabLst>
                    <a:tab pos="52927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</m:rad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𝟒</m:t>
                              </m:r>
                            </m:e>
                          </m:rad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131590"/>
                <a:ext cx="6618735" cy="86209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956386" y="3075806"/>
                <a:ext cx="2855974" cy="936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6386" y="3075806"/>
                <a:ext cx="2855974" cy="93698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67544" y="3149815"/>
                <a:ext cx="2940357" cy="8620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𝟒</m:t>
                              </m:r>
                            </m:e>
                          </m:rad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149815"/>
                <a:ext cx="2940357" cy="86209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95536" y="1853671"/>
                <a:ext cx="6049861" cy="15420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tabLst>
                    <a:tab pos="52927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</m:rad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US" b="1" i="1">
                                          <a:latin typeface="Cambria Math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𝟐</m:t>
                                      </m:r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US" b="1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b="1" i="1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𝟒</m:t>
                                  </m:r>
                                </m:e>
                              </m:rad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US" b="1" i="1">
                                          <a:latin typeface="Cambria Math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𝟐</m:t>
                                      </m:r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853671"/>
                <a:ext cx="6049861" cy="154208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21405" y="4193381"/>
                <a:ext cx="330955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405" y="4193381"/>
                <a:ext cx="3309559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168785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7" grpId="0"/>
      <p:bldP spid="2" grpId="0"/>
      <p:bldP spid="13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67544" y="771550"/>
                <a:ext cx="2940357" cy="8620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𝟒</m:t>
                              </m:r>
                            </m:e>
                          </m:rad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771550"/>
                <a:ext cx="2940357" cy="86209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998745" y="987574"/>
                <a:ext cx="130760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8745" y="987574"/>
                <a:ext cx="1307602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67544" y="1637647"/>
                <a:ext cx="3007682" cy="8620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𝟒</m:t>
                              </m:r>
                            </m:e>
                          </m:rad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637647"/>
                <a:ext cx="3007682" cy="86209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724558" y="1635646"/>
                <a:ext cx="3763338" cy="8620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𝟒</m:t>
                              </m:r>
                            </m:e>
                          </m:rad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4558" y="1635646"/>
                <a:ext cx="3763338" cy="86209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85771" y="2715766"/>
                <a:ext cx="2966005" cy="65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</a:rPr>
                            <m:t>𝟒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771" y="2715766"/>
                <a:ext cx="2966005" cy="65466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414307" y="2715766"/>
                <a:ext cx="2966005" cy="65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</a:rPr>
                            <m:t>𝟒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4307" y="2715766"/>
                <a:ext cx="2966005" cy="65466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39552" y="3401293"/>
                <a:ext cx="3970189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401293"/>
                <a:ext cx="3970189" cy="5487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644008" y="3401293"/>
                <a:ext cx="364606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𝟐𝟎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3401293"/>
                <a:ext cx="3646063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557651" y="4265389"/>
                <a:ext cx="297478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𝟓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7651" y="4265389"/>
                <a:ext cx="2974789" cy="538609"/>
              </a:xfrm>
              <a:prstGeom prst="rect">
                <a:avLst/>
              </a:prstGeom>
              <a:blipFill rotWithShape="1">
                <a:blip r:embed="rId11"/>
                <a:stretch>
                  <a:fillRect l="-4508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349282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  <p:bldP spid="4" grpId="0"/>
      <p:bldP spid="17" grpId="0"/>
      <p:bldP spid="5" grpId="0"/>
      <p:bldP spid="6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845683" y="4409405"/>
            <a:ext cx="2642070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Javob: 3 </a:t>
            </a:r>
            <a:r>
              <a:rPr lang="en-US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yilga</a:t>
            </a:r>
            <a:endParaRPr lang="ru-RU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771550"/>
            <a:ext cx="8773556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Tadbirkor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10000000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so‘mni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bankka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21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tavkasi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muddatga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Muddat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xirida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17715610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o‘yilganini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355061" y="2571750"/>
                <a:ext cx="3183500" cy="9131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𝑨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𝑪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𝒓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𝟏𝟎𝟎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5061" y="2571750"/>
                <a:ext cx="3183500" cy="91313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36372" y="3314799"/>
                <a:ext cx="6526146" cy="1145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𝟏𝟕𝟕𝟏𝟓𝟔𝟏𝟎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𝟏𝟎𝟎𝟎𝟎𝟎𝟎𝟎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𝟐𝟏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𝟏𝟎𝟎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𝒏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372" y="3314799"/>
                <a:ext cx="6526146" cy="114518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09479" y="4337397"/>
                <a:ext cx="375846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𝟐𝟏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𝒏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𝟕𝟕𝟒𝟓𝟔𝟏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479" y="4337397"/>
                <a:ext cx="3758465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114800" y="4446654"/>
                <a:ext cx="12152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4446654"/>
                <a:ext cx="1215204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484871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" grpId="0"/>
      <p:bldP spid="7" grpId="0"/>
      <p:bldP spid="19" grpId="0"/>
      <p:bldP spid="20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067694"/>
            <a:ext cx="439248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539553" y="915566"/>
            <a:ext cx="8208911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err="1" smtClean="0"/>
              <a:t>Darslikning</a:t>
            </a:r>
            <a:r>
              <a:rPr lang="en-US" sz="3200" b="1" dirty="0" smtClean="0"/>
              <a:t> </a:t>
            </a:r>
            <a:r>
              <a:rPr lang="en-US" sz="3200" b="1" dirty="0" smtClean="0">
                <a:solidFill>
                  <a:srgbClr val="7030A0"/>
                </a:solidFill>
              </a:rPr>
              <a:t>73-</a:t>
            </a:r>
            <a:r>
              <a:rPr lang="en-US" sz="3200" b="1" dirty="0" smtClean="0"/>
              <a:t>betidagi  </a:t>
            </a:r>
            <a:r>
              <a:rPr lang="en-US" sz="3200" b="1" dirty="0" smtClean="0">
                <a:solidFill>
                  <a:srgbClr val="7030A0"/>
                </a:solidFill>
              </a:rPr>
              <a:t>30, 31, 32, 33 ,34, </a:t>
            </a:r>
          </a:p>
          <a:p>
            <a:r>
              <a:rPr lang="en-US" sz="3200" b="1" smtClean="0">
                <a:solidFill>
                  <a:srgbClr val="7030A0"/>
                </a:solidFill>
              </a:rPr>
              <a:t>35-</a:t>
            </a:r>
            <a:r>
              <a:rPr lang="en-US" sz="3200" b="1" smtClean="0"/>
              <a:t>mashqlarning </a:t>
            </a:r>
            <a:r>
              <a:rPr lang="en-US" sz="3200" b="1" dirty="0" err="1" smtClean="0"/>
              <a:t>juft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tartibdagi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misollari</a:t>
            </a:r>
            <a:endParaRPr lang="en-US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9512" y="771550"/>
            <a:ext cx="45365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27.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23528" y="1310159"/>
                <a:ext cx="598958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310159"/>
                <a:ext cx="5989588" cy="54874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39552" y="1923678"/>
                <a:ext cx="6243889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923678"/>
                <a:ext cx="6243889" cy="54874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41462" y="2571750"/>
                <a:ext cx="508273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tabLst>
                    <a:tab pos="376872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𝟏𝟐𝟓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𝟐𝟓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𝟏𝟎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462" y="2571750"/>
                <a:ext cx="5082738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41462" y="3329285"/>
                <a:ext cx="251806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𝟑𝟒𝟎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𝟔𝟖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462" y="3329285"/>
                <a:ext cx="2518062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734811" y="3147814"/>
                <a:ext cx="2522485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𝟔𝟖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𝟑𝟒𝟎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4811" y="3147814"/>
                <a:ext cx="2522485" cy="93076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417492" y="3343893"/>
                <a:ext cx="146687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7492" y="3343893"/>
                <a:ext cx="1466876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131696" y="4083918"/>
                <a:ext cx="289034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=−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1696" y="4083918"/>
                <a:ext cx="2890343" cy="538609"/>
              </a:xfrm>
              <a:prstGeom prst="rect">
                <a:avLst/>
              </a:prstGeom>
              <a:blipFill rotWithShape="1">
                <a:blip r:embed="rId8"/>
                <a:stretch>
                  <a:fillRect l="-4641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198627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22" grpId="0"/>
      <p:bldP spid="23" grpId="0"/>
      <p:bldP spid="25" grpId="0"/>
      <p:bldP spid="26" grpId="0"/>
      <p:bldP spid="27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9512" y="699542"/>
            <a:ext cx="45365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28.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23528" y="1238151"/>
                <a:ext cx="4104393" cy="6154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𝟏𝟏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𝟒𝟔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𝟏𝟏</m:t>
                          </m:r>
                        </m:e>
                        <m:sup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238151"/>
                <a:ext cx="4104393" cy="61549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33827" y="1779662"/>
                <a:ext cx="4061433" cy="37788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𝟒𝟔</m:t>
                      </m:r>
                      <m:r>
                        <a:rPr lang="en-US" b="1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𝟐𝟓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𝑫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𝟔𝟐𝟓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𝟑𝟔𝟖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𝟐𝟓𝟕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𝟐𝟓𝟕</m:t>
                              </m:r>
                            </m:e>
                          </m:rad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>
                              <a:latin typeface="Cambria Math"/>
                            </a:rPr>
                            <m:t>𝟐𝟓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𝟐𝟓𝟕</m:t>
                              </m:r>
                            </m:e>
                          </m:rad>
                        </m:num>
                        <m:den>
                          <m:r>
                            <a:rPr lang="en-US" b="1" i="1"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  <a:p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827" y="1779662"/>
                <a:ext cx="4061433" cy="377885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016349" y="1203598"/>
                <a:ext cx="3516091" cy="6154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)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6349" y="1203598"/>
                <a:ext cx="3516091" cy="61549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914145" y="1826179"/>
                <a:ext cx="3834319" cy="18976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𝑫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∈∅</m:t>
                      </m:r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4145" y="1826179"/>
                <a:ext cx="3834319" cy="189769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8820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25" grpId="0"/>
      <p:bldP spid="28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ject 2"/>
          <p:cNvSpPr/>
          <p:nvPr/>
        </p:nvSpPr>
        <p:spPr>
          <a:xfrm>
            <a:off x="-1" y="-20538"/>
            <a:ext cx="9144001" cy="79101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4"/>
          <p:cNvSpPr txBox="1">
            <a:spLocks/>
          </p:cNvSpPr>
          <p:nvPr/>
        </p:nvSpPr>
        <p:spPr>
          <a:xfrm>
            <a:off x="0" y="88333"/>
            <a:ext cx="9143999" cy="611209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1049" y="771550"/>
            <a:ext cx="45365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29.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55065" y="1310159"/>
                <a:ext cx="378084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065" y="1310159"/>
                <a:ext cx="3780843" cy="53860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75723" y="2321173"/>
                <a:ext cx="279397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𝟑𝟎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723" y="2321173"/>
                <a:ext cx="2793970" cy="54874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99592" y="2825229"/>
                <a:ext cx="294779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2825229"/>
                <a:ext cx="2947795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196173" y="3332187"/>
                <a:ext cx="137011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6173" y="3332187"/>
                <a:ext cx="1370119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376736" y="3761333"/>
                <a:ext cx="11895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6736" y="3761333"/>
                <a:ext cx="1189556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90825" y="4371950"/>
                <a:ext cx="261302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825" y="4371950"/>
                <a:ext cx="2613023" cy="538609"/>
              </a:xfrm>
              <a:prstGeom prst="rect">
                <a:avLst/>
              </a:prstGeom>
              <a:blipFill rotWithShape="1">
                <a:blip r:embed="rId7"/>
                <a:stretch>
                  <a:fillRect l="-5128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259632" y="1745109"/>
                <a:ext cx="130279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1745109"/>
                <a:ext cx="1302793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751597" y="1275606"/>
                <a:ext cx="357084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𝒅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1597" y="1275606"/>
                <a:ext cx="3570849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272255" y="2286620"/>
                <a:ext cx="279397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2255" y="2286620"/>
                <a:ext cx="2793970" cy="54874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196124" y="2790676"/>
                <a:ext cx="294779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6124" y="2790676"/>
                <a:ext cx="2947795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492705" y="3297634"/>
                <a:ext cx="137011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2705" y="3297634"/>
                <a:ext cx="1370119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673268" y="3726780"/>
                <a:ext cx="11895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3268" y="3726780"/>
                <a:ext cx="1189556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887357" y="4337397"/>
                <a:ext cx="261302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7357" y="4337397"/>
                <a:ext cx="2613023" cy="538609"/>
              </a:xfrm>
              <a:prstGeom prst="rect">
                <a:avLst/>
              </a:prstGeom>
              <a:blipFill rotWithShape="1">
                <a:blip r:embed="rId14"/>
                <a:stretch>
                  <a:fillRect l="-5140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556164" y="1710556"/>
                <a:ext cx="130279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6164" y="1710556"/>
                <a:ext cx="1302793" cy="53860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87933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7" grpId="0"/>
      <p:bldP spid="18" grpId="0"/>
      <p:bldP spid="19" grpId="0"/>
      <p:bldP spid="20" grpId="0"/>
      <p:bldP spid="21" grpId="0"/>
      <p:bldP spid="28" grpId="0"/>
      <p:bldP spid="29" grpId="0"/>
      <p:bldP spid="30" grpId="0"/>
      <p:bldP spid="31" grpId="0"/>
      <p:bldP spid="34" grpId="0"/>
      <p:bldP spid="35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o‘zgaruvchini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kiritish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67545" y="783202"/>
            <a:ext cx="4032447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67544" y="1230922"/>
                <a:ext cx="5439245" cy="11986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b="1" i="1" smtClean="0">
                                          <a:latin typeface="Cambria Math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𝟑</m:t>
                                      </m:r>
                                    </m:e>
                                  </m:rad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b="1" i="1">
                                          <a:latin typeface="Cambria Math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𝟑</m:t>
                                      </m:r>
                                    </m:e>
                                  </m:rad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230922"/>
                <a:ext cx="5439245" cy="119866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89542" y="2499742"/>
                <a:ext cx="4890570" cy="11485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i="1" smtClean="0">
                              <a:latin typeface="Cambria Math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𝟑</m:t>
                                  </m:r>
                                </m:e>
                              </m:rad>
                            </m:e>
                          </m:rad>
                        </m:e>
                      </m:d>
                      <m:r>
                        <a:rPr lang="ru-RU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i="1" smtClean="0">
                              <a:latin typeface="Cambria Math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𝟑</m:t>
                                  </m:r>
                                </m:e>
                              </m:rad>
                            </m:e>
                          </m:rad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542" y="2499742"/>
                <a:ext cx="4890570" cy="114858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39552" y="3579862"/>
                <a:ext cx="5914440" cy="11986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−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b="1" i="1">
                                          <a:latin typeface="Cambria Math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𝟑</m:t>
                                      </m:r>
                                    </m:e>
                                  </m:rad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p>
                        <m:sSupPr>
                          <m:ctrlPr>
                            <a:rPr lang="ru-RU" b="1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b="1" i="1">
                                          <a:latin typeface="Cambria Math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𝟑</m:t>
                                      </m:r>
                                    </m:e>
                                  </m:rad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579862"/>
                <a:ext cx="5914440" cy="119866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28911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2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o‘zgaruvchini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kiritish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23528" y="771550"/>
                <a:ext cx="3097899" cy="11986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−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b="1" i="1">
                                          <a:latin typeface="Cambria Math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𝟑</m:t>
                                      </m:r>
                                    </m:e>
                                  </m:rad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;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771550"/>
                <a:ext cx="3097899" cy="119866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851920" y="844743"/>
                <a:ext cx="1795684" cy="9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844743"/>
                <a:ext cx="1795684" cy="9308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940152" y="771550"/>
                <a:ext cx="279397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771550"/>
                <a:ext cx="2793970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922827" y="1285781"/>
                <a:ext cx="307148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𝑫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2827" y="1285781"/>
                <a:ext cx="3071482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51520" y="1923678"/>
                <a:ext cx="5896038" cy="10297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𝟏𝟐</m:t>
                              </m:r>
                            </m:e>
                          </m:rad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923678"/>
                <a:ext cx="5896038" cy="102976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444208" y="2196522"/>
                <a:ext cx="2217274" cy="5912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208" y="2196522"/>
                <a:ext cx="2217274" cy="59125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23528" y="2885257"/>
                <a:ext cx="4074898" cy="11986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−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b="1" i="1">
                                          <a:latin typeface="Cambria Math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𝟑</m:t>
                                      </m:r>
                                    </m:e>
                                  </m:rad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;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885257"/>
                <a:ext cx="4074898" cy="119866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576290" y="3257277"/>
                <a:ext cx="11895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6290" y="3257277"/>
                <a:ext cx="1189556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23528" y="3821361"/>
                <a:ext cx="4074898" cy="11986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−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b="1" i="1">
                                          <a:latin typeface="Cambria Math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b="1" i="1">
                                          <a:latin typeface="Cambria Math"/>
                                        </a:rPr>
                                        <m:t>𝟑</m:t>
                                      </m:r>
                                    </m:e>
                                  </m:rad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;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821361"/>
                <a:ext cx="4074898" cy="119866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576290" y="4193381"/>
                <a:ext cx="146687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6290" y="4193381"/>
                <a:ext cx="1466876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796136" y="4481413"/>
                <a:ext cx="314881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b="1" i="0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  <m:r>
                      <a:rPr lang="en-US" b="1" i="0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  <m:r>
                      <a:rPr lang="en-US" b="1" i="0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𝐯𝐚</m:t>
                    </m:r>
                    <m:r>
                      <a:rPr lang="en-US" b="1" i="0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 −</m:t>
                    </m:r>
                    <m:r>
                      <a:rPr lang="en-US" b="1" i="0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𝟐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4481413"/>
                <a:ext cx="3148811" cy="538609"/>
              </a:xfrm>
              <a:prstGeom prst="rect">
                <a:avLst/>
              </a:prstGeom>
              <a:blipFill rotWithShape="1">
                <a:blip r:embed="rId13"/>
                <a:stretch>
                  <a:fillRect l="-4264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634267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2" grpId="0"/>
      <p:bldP spid="13" grpId="0"/>
      <p:bldP spid="9" grpId="0"/>
      <p:bldP spid="15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9512" y="771550"/>
            <a:ext cx="45365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30.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1310159"/>
                <a:ext cx="561948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310159"/>
                <a:ext cx="5619487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796136" y="4481413"/>
                <a:ext cx="261302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4481413"/>
                <a:ext cx="2613023" cy="538609"/>
              </a:xfrm>
              <a:prstGeom prst="rect">
                <a:avLst/>
              </a:prstGeom>
              <a:blipFill rotWithShape="1">
                <a:blip r:embed="rId4"/>
                <a:stretch>
                  <a:fillRect l="-5140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187705" y="1275606"/>
                <a:ext cx="100739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/: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7705" y="1275606"/>
                <a:ext cx="1007392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11560" y="1707654"/>
                <a:ext cx="5153013" cy="9498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𝟐𝟓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𝟗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p>
                          </m:sSup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𝟏𝟓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𝟗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p>
                          </m:sSup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𝟗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𝟗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p>
                          </m:sSup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707654"/>
                <a:ext cx="5153013" cy="94981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11560" y="2571750"/>
                <a:ext cx="5131725" cy="1145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𝟐𝟓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𝟗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𝟓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571750"/>
                <a:ext cx="5131725" cy="114518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216660" y="2499742"/>
                <a:ext cx="1732141" cy="11469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𝟓</m:t>
                                  </m:r>
                                </m:num>
                                <m:den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6660" y="2499742"/>
                <a:ext cx="1732141" cy="114691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63319" y="3723878"/>
                <a:ext cx="323960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319" y="3723878"/>
                <a:ext cx="3239605" cy="5487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85148" y="4227934"/>
                <a:ext cx="3110788" cy="7369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</a:rPr>
                          <m:t>𝒕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b="1" i="1" smtClean="0">
                        <a:latin typeface="Cambria Math"/>
                      </a:rPr>
                      <m:t>=−</m:t>
                    </m:r>
                  </m:oMath>
                </a14:m>
                <a:r>
                  <a:rPr lang="ru-RU" b="1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𝟏𝟔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𝟗</m:t>
                        </m:r>
                      </m:den>
                    </m:f>
                    <m:r>
                      <a:rPr lang="en-US" b="1" i="1" smtClean="0">
                        <a:latin typeface="Cambria Math"/>
                      </a:rPr>
                      <m:t>;  </m:t>
                    </m:r>
                    <m:sSub>
                      <m:sSubPr>
                        <m:ctrlPr>
                          <a:rPr lang="ru-RU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/>
                          </a:rPr>
                          <m:t>𝒕</m:t>
                        </m:r>
                      </m:e>
                      <m:sub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𝟏</m:t>
                    </m:r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148" y="4227934"/>
                <a:ext cx="3110788" cy="73693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4355976" y="3651870"/>
                <a:ext cx="1780744" cy="11469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𝟓</m:t>
                                  </m:r>
                                </m:num>
                                <m:den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3651870"/>
                <a:ext cx="1780744" cy="114691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732240" y="3977357"/>
                <a:ext cx="11895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2240" y="3977357"/>
                <a:ext cx="1189556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79035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23" grpId="0"/>
      <p:bldP spid="2" grpId="0"/>
      <p:bldP spid="4" grpId="0"/>
      <p:bldP spid="5" grpId="0"/>
      <p:bldP spid="6" grpId="0"/>
      <p:bldP spid="7" grpId="0"/>
      <p:bldP spid="18" grpId="0"/>
      <p:bldP spid="19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9512" y="771550"/>
            <a:ext cx="45365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31.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32503" y="1310159"/>
                <a:ext cx="447154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503" y="1310159"/>
                <a:ext cx="4471545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796136" y="4481413"/>
                <a:ext cx="261302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4481413"/>
                <a:ext cx="2613023" cy="538609"/>
              </a:xfrm>
              <a:prstGeom prst="rect">
                <a:avLst/>
              </a:prstGeom>
              <a:blipFill rotWithShape="1">
                <a:blip r:embed="rId4"/>
                <a:stretch>
                  <a:fillRect l="-5140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148064" y="1275606"/>
                <a:ext cx="100591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/: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1275606"/>
                <a:ext cx="1005916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11560" y="1707654"/>
                <a:ext cx="4005071" cy="9498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p>
                          </m:sSup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p>
                          </m:sSup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𝟗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sup>
                          </m:sSup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707654"/>
                <a:ext cx="4005071" cy="94981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11560" y="2571750"/>
                <a:ext cx="4206601" cy="1145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2571750"/>
                <a:ext cx="4206601" cy="114518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6298808" y="1491630"/>
                <a:ext cx="1729576" cy="11451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8808" y="1491630"/>
                <a:ext cx="1729576" cy="114518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63319" y="3723878"/>
                <a:ext cx="279397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319" y="3723878"/>
                <a:ext cx="2793970" cy="5487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85148" y="4227934"/>
                <a:ext cx="294779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148" y="4227934"/>
                <a:ext cx="2947794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4355976" y="3651870"/>
                <a:ext cx="1796902" cy="11451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en-US" b="1" i="1">
                                      <a:latin typeface="Cambria Math"/>
                                      <a:ea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3651870"/>
                <a:ext cx="1796902" cy="114518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732240" y="3977357"/>
                <a:ext cx="11895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2240" y="3977357"/>
                <a:ext cx="1189556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475054" y="2643758"/>
                <a:ext cx="2461122" cy="9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𝟖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5054" y="2643758"/>
                <a:ext cx="2461122" cy="93083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90106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17" grpId="0"/>
      <p:bldP spid="18" grpId="0"/>
      <p:bldP spid="19" grpId="0"/>
      <p:bldP spid="20" grpId="0"/>
      <p:bldP spid="24" grpId="0"/>
      <p:bldP spid="25" grpId="0"/>
      <p:bldP spid="26" grpId="0"/>
      <p:bldP spid="27" grpId="0"/>
      <p:bldP spid="28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42395" y="57562"/>
            <a:ext cx="8557312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1049" y="771550"/>
            <a:ext cx="45365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32.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yeching.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55065" y="1310159"/>
                <a:ext cx="4281492" cy="6594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𝟏𝟐𝟓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𝟓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065" y="1310159"/>
                <a:ext cx="4281492" cy="65941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557651" y="4265389"/>
                <a:ext cx="297478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7651" y="4265389"/>
                <a:ext cx="2974789" cy="538609"/>
              </a:xfrm>
              <a:prstGeom prst="rect">
                <a:avLst/>
              </a:prstGeom>
              <a:blipFill rotWithShape="1">
                <a:blip r:embed="rId4"/>
                <a:stretch>
                  <a:fillRect l="-4508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39552" y="1995686"/>
                <a:ext cx="4461414" cy="9400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</a:rPr>
                        <m:t>𝟏𝟐𝟓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𝟏𝟐𝟓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𝟏𝟎𝟎𝟎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𝟖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995686"/>
                <a:ext cx="4461414" cy="94006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70884" y="3003798"/>
                <a:ext cx="3131305" cy="7936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f>
                            <m:f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latin typeface="Cambria Math"/>
                                </a:rPr>
                                <m:t>𝟓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num>
                            <m:den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884" y="3003798"/>
                <a:ext cx="3131305" cy="79361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793518" y="2858898"/>
                <a:ext cx="2958053" cy="9369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518" y="2858898"/>
                <a:ext cx="2958053" cy="93698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78272" y="3867894"/>
                <a:ext cx="295805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272" y="3867894"/>
                <a:ext cx="2958053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28762" y="4409405"/>
                <a:ext cx="364606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𝟏𝟎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762" y="4409405"/>
                <a:ext cx="3646063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63112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23" grpId="0"/>
      <p:bldP spid="4" grpId="0"/>
      <p:bldP spid="5" grpId="0"/>
      <p:bldP spid="6" grpId="0"/>
      <p:bldP spid="7" grpId="0"/>
      <p:bldP spid="1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67358c880496b2a87624ae3392f62695ff54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12631</TotalTime>
  <Words>1537</Words>
  <Application>Microsoft Office PowerPoint</Application>
  <PresentationFormat>Экран (16:9)</PresentationFormat>
  <Paragraphs>157</Paragraphs>
  <Slides>15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1149</cp:revision>
  <dcterms:created xsi:type="dcterms:W3CDTF">2020-04-09T07:32:19Z</dcterms:created>
  <dcterms:modified xsi:type="dcterms:W3CDTF">2021-03-04T05:45:40Z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