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1381" r:id="rId2"/>
    <p:sldId id="1536" r:id="rId3"/>
    <p:sldId id="1569" r:id="rId4"/>
    <p:sldId id="1537" r:id="rId5"/>
    <p:sldId id="1570" r:id="rId6"/>
    <p:sldId id="1571" r:id="rId7"/>
    <p:sldId id="1572" r:id="rId8"/>
    <p:sldId id="1561" r:id="rId9"/>
    <p:sldId id="1573" r:id="rId10"/>
    <p:sldId id="1552" r:id="rId11"/>
    <p:sldId id="1574" r:id="rId12"/>
    <p:sldId id="1556" r:id="rId13"/>
    <p:sldId id="1575" r:id="rId14"/>
    <p:sldId id="1562" r:id="rId15"/>
    <p:sldId id="1576" r:id="rId16"/>
    <p:sldId id="1577" r:id="rId17"/>
    <p:sldId id="1578" r:id="rId18"/>
    <p:sldId id="1579" r:id="rId19"/>
    <p:sldId id="1535" r:id="rId20"/>
  </p:sldIdLst>
  <p:sldSz cx="9144000" cy="5143500" type="screen16x9"/>
  <p:notesSz cx="5765800" cy="3244850"/>
  <p:custDataLst>
    <p:tags r:id="rId2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image" Target="../media/image360.png"/><Relationship Id="rId1" Type="http://schemas.openxmlformats.org/officeDocument/2006/relationships/image" Target="../media/image350.png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4D0EB-7FA2-4E88-8025-46A511E6EBB2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B5ABA72D-3A80-4D5F-980B-18D628D31329}">
          <dgm:prSet phldrT="[Текст]" custT="1"/>
          <dgm:spPr/>
          <dgm:t>
            <a:bodyPr/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Ko‘rsatkichli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tenglamalarni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yechishda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quyidagi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ayniyatlardan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foydalanamiz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14:m>
                <m:oMath xmlns:m="http://schemas.openxmlformats.org/officeDocument/2006/math">
                  <m:r>
                    <a:rPr lang="en-US" sz="2800" b="0" i="1" smtClean="0">
                      <a:latin typeface="Cambria Math"/>
                    </a:rPr>
                    <m:t>𝑎</m:t>
                  </m:r>
                  <m:r>
                    <a:rPr lang="en-US" sz="2800" b="0" i="1" smtClean="0">
                      <a:latin typeface="Cambria Math"/>
                    </a:rPr>
                    <m:t>&gt;0,  </m:t>
                  </m:r>
                  <m:r>
                    <a:rPr lang="en-US" sz="2800" b="0" i="1" smtClean="0">
                      <a:latin typeface="Cambria Math"/>
                    </a:rPr>
                    <m:t>𝑎</m:t>
                  </m:r>
                  <m:r>
                    <a:rPr lang="en-US" sz="2800" b="0" i="1" smtClean="0">
                      <a:latin typeface="Cambria Math"/>
                      <a:ea typeface="Cambria Math"/>
                    </a:rPr>
                    <m:t>≠1,  </m:t>
                  </m:r>
                  <m:r>
                    <a:rPr lang="en-US" sz="2800" b="0" i="1" smtClean="0">
                      <a:latin typeface="Cambria Math"/>
                      <a:ea typeface="Cambria Math"/>
                    </a:rPr>
                    <m:t>𝑏</m:t>
                  </m:r>
                  <m:r>
                    <a:rPr lang="en-US" sz="2800" b="0" i="1" smtClean="0">
                      <a:latin typeface="Cambria Math"/>
                      <a:ea typeface="Cambria Math"/>
                    </a:rPr>
                    <m:t>&gt;0</m:t>
                  </m:r>
                </m:oMath>
              </a14:m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B5ABA72D-3A80-4D5F-980B-18D628D31329}">
          <dgm:prSet phldrT="[Текст]" custT="1"/>
          <dgm:spPr/>
          <dgm:t>
            <a:bodyPr/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Ko‘rsatkichli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tenglamalarni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yechishda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quyidagi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ayniyatlardan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foydalanamiz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800" b="0" i="0" smtClean="0">
                  <a:latin typeface="Cambria Math"/>
                </a:rPr>
                <a:t>𝑎&gt;0,  𝑎</a:t>
              </a:r>
              <a:r>
                <a:rPr lang="en-US" sz="2800" b="0" i="0" smtClean="0">
                  <a:latin typeface="Cambria Math"/>
                  <a:ea typeface="Cambria Math"/>
                </a:rPr>
                <a:t>≠1,  𝑏&gt;0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5273A235-56EF-4F60-AFCE-38260CA903F9}" type="parTrans" cxnId="{4FE9DBBD-37C4-4420-BC3B-3FAC90805944}">
      <dgm:prSet/>
      <dgm:spPr/>
      <dgm:t>
        <a:bodyPr/>
        <a:lstStyle/>
        <a:p>
          <a:endParaRPr lang="ru-RU"/>
        </a:p>
      </dgm:t>
    </dgm:pt>
    <dgm:pt modelId="{62B78804-502B-42D6-AB79-E723237F6091}" type="sibTrans" cxnId="{4FE9DBBD-37C4-4420-BC3B-3FAC90805944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12E17F39-CB87-4F64-A0A3-69B3A5A7F97B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ru-RU" sz="2400" i="1" smtClean="0">
                        <a:latin typeface="Cambria Math"/>
                      </a:rPr>
                      <m:t>⇔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m:oMathPara>
              </a14:m>
              <a:endParaRPr lang="ru-RU" sz="2400" dirty="0"/>
            </a:p>
          </dgm:t>
        </dgm:pt>
      </mc:Choice>
      <mc:Fallback xmlns="">
        <dgm:pt modelId="{12E17F39-CB87-4F64-A0A3-69B3A5A7F97B}">
          <dgm:prSet phldrT="[Текст]" custT="1"/>
          <dgm:spPr/>
          <dgm:t>
            <a:bodyPr/>
            <a:lstStyle/>
            <a:p>
              <a:pPr/>
              <a:r>
                <a:rPr lang="en-US" sz="2400" b="0" i="0" smtClean="0">
                  <a:latin typeface="Cambria Math"/>
                </a:rPr>
                <a:t>𝑎</a:t>
              </a:r>
              <a:r>
                <a:rPr lang="ru-RU" sz="2400" b="0" i="0" smtClean="0">
                  <a:latin typeface="Cambria Math"/>
                </a:rPr>
                <a:t>^</a:t>
              </a:r>
              <a:r>
                <a:rPr lang="en-US" sz="2400" b="0" i="0" smtClean="0">
                  <a:latin typeface="Cambria Math"/>
                </a:rPr>
                <a:t>𝑥=𝑎</a:t>
              </a:r>
              <a:r>
                <a:rPr lang="ru-RU" sz="2400" b="0" i="0" smtClean="0">
                  <a:latin typeface="Cambria Math"/>
                </a:rPr>
                <a:t>^</a:t>
              </a:r>
              <a:r>
                <a:rPr lang="en-US" sz="2400" b="0" i="0" smtClean="0">
                  <a:latin typeface="Cambria Math"/>
                </a:rPr>
                <a:t>𝑦</a:t>
              </a:r>
              <a:r>
                <a:rPr lang="ru-RU" sz="2400" i="0" smtClean="0">
                  <a:latin typeface="Cambria Math"/>
                </a:rPr>
                <a:t>⇔</a:t>
              </a:r>
              <a:r>
                <a:rPr lang="en-US" sz="2400" b="0" i="0" smtClean="0">
                  <a:latin typeface="Cambria Math"/>
                </a:rPr>
                <a:t>𝑥=𝑦</a:t>
              </a:r>
              <a:endParaRPr lang="ru-RU" sz="2400" dirty="0"/>
            </a:p>
          </dgm:t>
        </dgm:pt>
      </mc:Fallback>
    </mc:AlternateContent>
    <dgm:pt modelId="{86033ACF-8B72-4C6A-9F5E-DAC93669E89C}" type="parTrans" cxnId="{B8485A32-41F9-4A35-89FE-F17E9C491FAC}">
      <dgm:prSet/>
      <dgm:spPr/>
      <dgm:t>
        <a:bodyPr/>
        <a:lstStyle/>
        <a:p>
          <a:endParaRPr lang="ru-RU"/>
        </a:p>
      </dgm:t>
    </dgm:pt>
    <dgm:pt modelId="{CCD5B632-C675-4925-8B30-0F6C758AE267}" type="sibTrans" cxnId="{B8485A32-41F9-4A35-89FE-F17E9C491FAC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DDB0C3F1-1D9F-43E6-847C-0F160A4551C0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sz="22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m:oMathPara>
              </a14:m>
              <a:endParaRPr lang="ru-RU" sz="2200" dirty="0"/>
            </a:p>
          </dgm:t>
        </dgm:pt>
      </mc:Choice>
      <mc:Fallback xmlns="">
        <dgm:pt modelId="{DDB0C3F1-1D9F-43E6-847C-0F160A4551C0}">
          <dgm:prSet phldrT="[Текст]" custT="1"/>
          <dgm:spPr/>
          <dgm:t>
            <a:bodyPr/>
            <a:lstStyle/>
            <a:p>
              <a:pPr/>
              <a:r>
                <a:rPr lang="en-US" sz="2200" b="0" i="0" smtClean="0">
                  <a:latin typeface="Cambria Math"/>
                </a:rPr>
                <a:t>𝑎</a:t>
              </a:r>
              <a:r>
                <a:rPr lang="ru-RU" sz="2200" b="0" i="0" smtClean="0">
                  <a:latin typeface="Cambria Math"/>
                </a:rPr>
                <a:t>^</a:t>
              </a:r>
              <a:r>
                <a:rPr lang="en-US" sz="2200" b="0" i="0" smtClean="0">
                  <a:latin typeface="Cambria Math"/>
                </a:rPr>
                <a:t>𝑥</a:t>
              </a:r>
              <a:r>
                <a:rPr lang="ru-RU" sz="2200" i="0" smtClean="0">
                  <a:latin typeface="Cambria Math"/>
                  <a:ea typeface="Cambria Math"/>
                </a:rPr>
                <a:t>∙</a:t>
              </a:r>
              <a:r>
                <a:rPr lang="en-US" sz="2200" b="0" i="0" smtClean="0">
                  <a:latin typeface="Cambria Math"/>
                </a:rPr>
                <a:t>𝑎</a:t>
              </a:r>
              <a:r>
                <a:rPr lang="ru-RU" sz="2200" b="0" i="0" smtClean="0">
                  <a:latin typeface="Cambria Math"/>
                </a:rPr>
                <a:t>^</a:t>
              </a:r>
              <a:r>
                <a:rPr lang="en-US" sz="2200" b="0" i="0" smtClean="0">
                  <a:latin typeface="Cambria Math"/>
                </a:rPr>
                <a:t>𝑦=𝑎</a:t>
              </a:r>
              <a:r>
                <a:rPr lang="ru-RU" sz="2200" b="0" i="0" smtClean="0">
                  <a:latin typeface="Cambria Math"/>
                </a:rPr>
                <a:t>^(</a:t>
              </a:r>
              <a:r>
                <a:rPr lang="en-US" sz="2200" b="0" i="0" smtClean="0">
                  <a:latin typeface="Cambria Math"/>
                </a:rPr>
                <a:t>𝑥+𝑦</a:t>
              </a:r>
              <a:r>
                <a:rPr lang="ru-RU" sz="2200" b="0" i="0" smtClean="0">
                  <a:latin typeface="Cambria Math"/>
                </a:rPr>
                <a:t>)</a:t>
              </a:r>
              <a:endParaRPr lang="ru-RU" sz="2200" dirty="0"/>
            </a:p>
          </dgm:t>
        </dgm:pt>
      </mc:Fallback>
    </mc:AlternateContent>
    <dgm:pt modelId="{BFC3B4AC-28A2-4421-8C98-5EF0703A0903}" type="parTrans" cxnId="{29290511-7BA0-4940-804F-ED76B8866B2F}">
      <dgm:prSet/>
      <dgm:spPr/>
      <dgm:t>
        <a:bodyPr/>
        <a:lstStyle/>
        <a:p>
          <a:endParaRPr lang="ru-RU"/>
        </a:p>
      </dgm:t>
    </dgm:pt>
    <dgm:pt modelId="{9F71CF02-8FC4-4F66-AD46-33C9F5CE5DDF}" type="sibTrans" cxnId="{29290511-7BA0-4940-804F-ED76B8866B2F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24AC58F3-CD6D-48FD-801B-5512465FC309}">
          <dgm:prSet phldrT="[Текст]"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f>
                    <m:fPr>
                      <m:ctrlPr>
                        <a:rPr lang="ru-RU" sz="2200" i="1" smtClean="0">
                          <a:latin typeface="Cambria Math"/>
                        </a:rPr>
                      </m:ctrlPr>
                    </m:fPr>
                    <m:num>
                      <m:sSup>
                        <m:sSup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num>
                    <m:den>
                      <m:sSup>
                        <m:sSup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den>
                  </m:f>
                  <m:r>
                    <a:rPr lang="en-US" sz="2200" b="0" i="1" smtClean="0">
                      <a:latin typeface="Cambria Math"/>
                    </a:rPr>
                    <m:t>=</m:t>
                  </m:r>
                  <m:sSup>
                    <m:sSupPr>
                      <m:ctrlPr>
                        <a:rPr lang="ru-RU" sz="2200" i="1" smtClean="0">
                          <a:latin typeface="Cambria Math"/>
                        </a:rPr>
                      </m:ctrlPr>
                    </m:sSupPr>
                    <m:e>
                      <m:r>
                        <a:rPr lang="en-US" sz="2200" b="0" i="1" smtClean="0">
                          <a:latin typeface="Cambria Math"/>
                        </a:rPr>
                        <m:t>𝑎</m:t>
                      </m:r>
                    </m:e>
                    <m:sup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</m:sup>
                  </m:sSup>
                </m:oMath>
              </a14:m>
              <a:r>
                <a:rPr lang="en-US" sz="2200" dirty="0" smtClean="0"/>
                <a:t> </a:t>
              </a:r>
              <a:endParaRPr lang="ru-RU" sz="2200" dirty="0"/>
            </a:p>
          </dgm:t>
        </dgm:pt>
      </mc:Choice>
      <mc:Fallback xmlns="">
        <dgm:pt modelId="{24AC58F3-CD6D-48FD-801B-5512465FC309}">
          <dgm:prSet phldrT="[Текст]" custT="1"/>
          <dgm:spPr/>
          <dgm:t>
            <a:bodyPr/>
            <a:lstStyle/>
            <a:p>
              <a:pPr algn="ctr"/>
              <a:r>
                <a:rPr lang="en-US" sz="2200" b="0" i="0" smtClean="0">
                  <a:latin typeface="Cambria Math"/>
                </a:rPr>
                <a:t>𝑎</a:t>
              </a:r>
              <a:r>
                <a:rPr lang="ru-RU" sz="2200" b="0" i="0" smtClean="0">
                  <a:latin typeface="Cambria Math"/>
                </a:rPr>
                <a:t>^</a:t>
              </a:r>
              <a:r>
                <a:rPr lang="en-US" sz="2200" b="0" i="0" smtClean="0">
                  <a:latin typeface="Cambria Math"/>
                </a:rPr>
                <a:t>𝑥</a:t>
              </a:r>
              <a:r>
                <a:rPr lang="ru-RU" sz="2200" b="0" i="0" smtClean="0">
                  <a:latin typeface="Cambria Math"/>
                </a:rPr>
                <a:t>/</a:t>
              </a:r>
              <a:r>
                <a:rPr lang="en-US" sz="2200" b="0" i="0" smtClean="0">
                  <a:latin typeface="Cambria Math"/>
                </a:rPr>
                <a:t>𝑎</a:t>
              </a:r>
              <a:r>
                <a:rPr lang="ru-RU" sz="2200" b="0" i="0" smtClean="0">
                  <a:latin typeface="Cambria Math"/>
                </a:rPr>
                <a:t>^</a:t>
              </a:r>
              <a:r>
                <a:rPr lang="en-US" sz="2200" b="0" i="0" smtClean="0">
                  <a:latin typeface="Cambria Math"/>
                </a:rPr>
                <a:t>𝑦 =𝑎</a:t>
              </a:r>
              <a:r>
                <a:rPr lang="ru-RU" sz="2200" b="0" i="0" smtClean="0">
                  <a:latin typeface="Cambria Math"/>
                </a:rPr>
                <a:t>^(</a:t>
              </a:r>
              <a:r>
                <a:rPr lang="en-US" sz="2200" b="0" i="0" smtClean="0">
                  <a:latin typeface="Cambria Math"/>
                </a:rPr>
                <a:t>𝑥−𝑦</a:t>
              </a:r>
              <a:r>
                <a:rPr lang="ru-RU" sz="2200" b="0" i="0" smtClean="0">
                  <a:latin typeface="Cambria Math"/>
                </a:rPr>
                <a:t>)</a:t>
              </a:r>
              <a:r>
                <a:rPr lang="en-US" sz="2200" dirty="0" smtClean="0"/>
                <a:t> </a:t>
              </a:r>
              <a:endParaRPr lang="ru-RU" sz="2200" dirty="0"/>
            </a:p>
          </dgm:t>
        </dgm:pt>
      </mc:Fallback>
    </mc:AlternateContent>
    <dgm:pt modelId="{262B9610-2352-41DE-8527-418A08429726}" type="parTrans" cxnId="{15EB727C-C80C-406C-8323-0E4C78D72E0C}">
      <dgm:prSet/>
      <dgm:spPr/>
      <dgm:t>
        <a:bodyPr/>
        <a:lstStyle/>
        <a:p>
          <a:endParaRPr lang="ru-RU"/>
        </a:p>
      </dgm:t>
    </dgm:pt>
    <dgm:pt modelId="{9DFECEFF-5415-4605-B071-F5BD5AC2F817}" type="sibTrans" cxnId="{15EB727C-C80C-406C-8323-0E4C78D72E0C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6C89F99B-1349-4204-99D0-BD6F4229BF16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sz="22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2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2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m:oMathPara>
              </a14:m>
              <a:endParaRPr lang="ru-RU" sz="2200" dirty="0"/>
            </a:p>
          </dgm:t>
        </dgm:pt>
      </mc:Choice>
      <mc:Fallback xmlns="">
        <dgm:pt modelId="{6C89F99B-1349-4204-99D0-BD6F4229BF16}">
          <dgm:prSet phldrT="[Текст]" custT="1"/>
          <dgm:spPr/>
          <dgm:t>
            <a:bodyPr/>
            <a:lstStyle/>
            <a:p>
              <a:pPr/>
              <a:r>
                <a:rPr lang="en-US" sz="2200" b="0" i="0" smtClean="0">
                  <a:latin typeface="Cambria Math"/>
                </a:rPr>
                <a:t>𝑎</a:t>
              </a:r>
              <a:r>
                <a:rPr lang="ru-RU" sz="2200" b="0" i="0" smtClean="0">
                  <a:latin typeface="Cambria Math"/>
                </a:rPr>
                <a:t>^</a:t>
              </a:r>
              <a:r>
                <a:rPr lang="en-US" sz="2200" b="0" i="0" smtClean="0">
                  <a:latin typeface="Cambria Math"/>
                </a:rPr>
                <a:t>𝑥</a:t>
              </a:r>
              <a:r>
                <a:rPr lang="ru-RU" sz="2200" i="0" smtClean="0">
                  <a:latin typeface="Cambria Math"/>
                  <a:ea typeface="Cambria Math"/>
                </a:rPr>
                <a:t>∙</a:t>
              </a:r>
              <a:r>
                <a:rPr lang="en-US" sz="2200" b="0" i="0" smtClean="0">
                  <a:latin typeface="Cambria Math"/>
                </a:rPr>
                <a:t>𝑏</a:t>
              </a:r>
              <a:r>
                <a:rPr lang="ru-RU" sz="2200" b="0" i="0" smtClean="0">
                  <a:latin typeface="Cambria Math"/>
                </a:rPr>
                <a:t>^</a:t>
              </a:r>
              <a:r>
                <a:rPr lang="en-US" sz="2200" b="0" i="0" smtClean="0">
                  <a:latin typeface="Cambria Math"/>
                </a:rPr>
                <a:t>𝑥=</a:t>
              </a:r>
              <a:r>
                <a:rPr lang="ru-RU" sz="2200" i="0" smtClean="0">
                  <a:latin typeface="Cambria Math"/>
                </a:rPr>
                <a:t>(</a:t>
              </a:r>
              <a:r>
                <a:rPr lang="en-US" sz="2200" b="0" i="0" smtClean="0">
                  <a:latin typeface="Cambria Math"/>
                </a:rPr>
                <a:t>𝑎𝑏)</a:t>
              </a:r>
              <a:r>
                <a:rPr lang="ru-RU" sz="2200" b="0" i="0" smtClean="0">
                  <a:latin typeface="Cambria Math"/>
                </a:rPr>
                <a:t>^</a:t>
              </a:r>
              <a:r>
                <a:rPr lang="en-US" sz="2200" b="0" i="0" smtClean="0">
                  <a:latin typeface="Cambria Math"/>
                </a:rPr>
                <a:t>𝑥</a:t>
              </a:r>
              <a:endParaRPr lang="ru-RU" sz="2200" dirty="0"/>
            </a:p>
          </dgm:t>
        </dgm:pt>
      </mc:Fallback>
    </mc:AlternateContent>
    <dgm:pt modelId="{F1BEE3B1-BA7A-4482-BC4C-00005B584C42}" type="parTrans" cxnId="{BEE481E9-ECA6-4330-A681-AC5C1ABEEEF6}">
      <dgm:prSet/>
      <dgm:spPr/>
      <dgm:t>
        <a:bodyPr/>
        <a:lstStyle/>
        <a:p>
          <a:endParaRPr lang="ru-RU"/>
        </a:p>
      </dgm:t>
    </dgm:pt>
    <dgm:pt modelId="{6DD21133-F979-4A06-85C9-907B2FBB89E3}" type="sibTrans" cxnId="{BEE481E9-ECA6-4330-A681-AC5C1ABEEEF6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131291A9-2A8E-4F6D-B4D5-07E4CFA20BE0}">
          <dgm:prSet phldrT="[Текст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sup>
                    </m:sSup>
                  </m:oMath>
                </m:oMathPara>
              </a14:m>
              <a:endParaRPr lang="ru-RU" dirty="0"/>
            </a:p>
          </dgm:t>
        </dgm:pt>
      </mc:Choice>
      <mc:Fallback xmlns="">
        <dgm:pt modelId="{131291A9-2A8E-4F6D-B4D5-07E4CFA20BE0}">
          <dgm:prSet phldrT="[Текст]"/>
          <dgm:spPr/>
          <dgm:t>
            <a:bodyPr/>
            <a:lstStyle/>
            <a:p>
              <a:r>
                <a:rPr lang="ru-RU" i="0" smtClean="0">
                  <a:latin typeface="Cambria Math"/>
                </a:rPr>
                <a:t>(</a:t>
              </a:r>
              <a:r>
                <a:rPr lang="en-US" b="0" i="0" smtClean="0">
                  <a:latin typeface="Cambria Math"/>
                </a:rPr>
                <a:t>𝑎</a:t>
              </a:r>
              <a:r>
                <a:rPr lang="ru-RU" b="0" i="0" smtClean="0">
                  <a:latin typeface="Cambria Math"/>
                </a:rPr>
                <a:t>^</a:t>
              </a:r>
              <a:r>
                <a:rPr lang="en-US" b="0" i="0" smtClean="0">
                  <a:latin typeface="Cambria Math"/>
                </a:rPr>
                <a:t>𝑥</a:t>
              </a:r>
              <a:r>
                <a:rPr lang="ru-RU" b="0" i="0" smtClean="0">
                  <a:latin typeface="Cambria Math"/>
                </a:rPr>
                <a:t> )^</a:t>
              </a:r>
              <a:r>
                <a:rPr lang="en-US" b="0" i="0" smtClean="0">
                  <a:latin typeface="Cambria Math"/>
                </a:rPr>
                <a:t>𝑦=𝑎^𝑥𝑦</a:t>
              </a:r>
              <a:endParaRPr lang="ru-RU" dirty="0"/>
            </a:p>
          </dgm:t>
        </dgm:pt>
      </mc:Fallback>
    </mc:AlternateContent>
    <dgm:pt modelId="{B21FC9C6-2F17-43AB-A8DE-F6B46B64C9F1}" type="parTrans" cxnId="{0D7CFC90-F74C-4013-AEBA-A088B9AFF17E}">
      <dgm:prSet/>
      <dgm:spPr/>
      <dgm:t>
        <a:bodyPr/>
        <a:lstStyle/>
        <a:p>
          <a:endParaRPr lang="ru-RU"/>
        </a:p>
      </dgm:t>
    </dgm:pt>
    <dgm:pt modelId="{3BB8C5A9-A553-4B4D-ADA5-741C10BCE35F}" type="sibTrans" cxnId="{0D7CFC90-F74C-4013-AEBA-A088B9AFF17E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246712EC-8018-4FEB-9199-63D64096B75B}">
          <dgm:prSet phldrT="[Текст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m:oMathPara>
              </a14:m>
              <a:endParaRPr lang="ru-RU" dirty="0"/>
            </a:p>
          </dgm:t>
        </dgm:pt>
      </mc:Choice>
      <mc:Fallback xmlns="">
        <dgm:pt modelId="{246712EC-8018-4FEB-9199-63D64096B75B}">
          <dgm:prSet phldrT="[Текст]"/>
          <dgm:spPr/>
          <dgm:t>
            <a:bodyPr/>
            <a:lstStyle/>
            <a:p>
              <a:r>
                <a:rPr lang="en-US" b="0" i="0" smtClean="0">
                  <a:latin typeface="Cambria Math"/>
                </a:rPr>
                <a:t>𝑎^0=1</a:t>
              </a:r>
              <a:endParaRPr lang="ru-RU" dirty="0"/>
            </a:p>
          </dgm:t>
        </dgm:pt>
      </mc:Fallback>
    </mc:AlternateContent>
    <dgm:pt modelId="{C950D868-AB19-4A11-A271-633475F0FA19}" type="parTrans" cxnId="{FDA84930-DE5F-416B-B937-3A12016898E3}">
      <dgm:prSet/>
      <dgm:spPr/>
      <dgm:t>
        <a:bodyPr/>
        <a:lstStyle/>
        <a:p>
          <a:endParaRPr lang="ru-RU"/>
        </a:p>
      </dgm:t>
    </dgm:pt>
    <dgm:pt modelId="{C8FB337A-619E-4B02-8E58-4185FC88EA65}" type="sibTrans" cxnId="{FDA84930-DE5F-416B-B937-3A12016898E3}">
      <dgm:prSet/>
      <dgm:spPr/>
      <dgm:t>
        <a:bodyPr/>
        <a:lstStyle/>
        <a:p>
          <a:endParaRPr lang="ru-RU"/>
        </a:p>
      </dgm:t>
    </dgm:pt>
    <dgm:pt modelId="{0A13B8AE-8B30-4802-8CEC-0A5DB4513CBB}" type="pres">
      <dgm:prSet presAssocID="{DD54D0EB-7FA2-4E88-8025-46A511E6EB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530615-C0A9-4453-AF1A-E31D5736BEDF}" type="pres">
      <dgm:prSet presAssocID="{B5ABA72D-3A80-4D5F-980B-18D628D31329}" presName="hierRoot1" presStyleCnt="0">
        <dgm:presLayoutVars>
          <dgm:hierBranch val="init"/>
        </dgm:presLayoutVars>
      </dgm:prSet>
      <dgm:spPr/>
    </dgm:pt>
    <dgm:pt modelId="{EB03111A-F458-4242-9590-EEA132CF0162}" type="pres">
      <dgm:prSet presAssocID="{B5ABA72D-3A80-4D5F-980B-18D628D31329}" presName="rootComposite1" presStyleCnt="0"/>
      <dgm:spPr/>
    </dgm:pt>
    <dgm:pt modelId="{8A8662AF-BBCC-4E3C-8AA2-893823C10F5F}" type="pres">
      <dgm:prSet presAssocID="{B5ABA72D-3A80-4D5F-980B-18D628D31329}" presName="rootText1" presStyleLbl="node0" presStyleIdx="0" presStyleCnt="1" custScaleX="333256" custScaleY="370535" custLinFactY="87751" custLinFactNeighborX="-2359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0D81F5-32D0-4356-BA25-BA4F20834FA6}" type="pres">
      <dgm:prSet presAssocID="{B5ABA72D-3A80-4D5F-980B-18D628D3132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47CFBB9-22C6-49B5-B00D-C055631EF63E}" type="pres">
      <dgm:prSet presAssocID="{B5ABA72D-3A80-4D5F-980B-18D628D31329}" presName="hierChild2" presStyleCnt="0"/>
      <dgm:spPr/>
    </dgm:pt>
    <dgm:pt modelId="{E3DBC311-FA95-4700-B182-58A3F5F6471E}" type="pres">
      <dgm:prSet presAssocID="{86033ACF-8B72-4C6A-9F5E-DAC93669E89C}" presName="Name64" presStyleLbl="parChTrans1D2" presStyleIdx="0" presStyleCnt="6"/>
      <dgm:spPr/>
      <dgm:t>
        <a:bodyPr/>
        <a:lstStyle/>
        <a:p>
          <a:endParaRPr lang="ru-RU"/>
        </a:p>
      </dgm:t>
    </dgm:pt>
    <dgm:pt modelId="{A662C1D5-FF06-4A73-911A-C7F5D2E9AD6E}" type="pres">
      <dgm:prSet presAssocID="{12E17F39-CB87-4F64-A0A3-69B3A5A7F97B}" presName="hierRoot2" presStyleCnt="0">
        <dgm:presLayoutVars>
          <dgm:hierBranch val="init"/>
        </dgm:presLayoutVars>
      </dgm:prSet>
      <dgm:spPr/>
    </dgm:pt>
    <dgm:pt modelId="{14476D1D-8014-4C96-8EE5-4A13EC3E590D}" type="pres">
      <dgm:prSet presAssocID="{12E17F39-CB87-4F64-A0A3-69B3A5A7F97B}" presName="rootComposite" presStyleCnt="0"/>
      <dgm:spPr/>
    </dgm:pt>
    <dgm:pt modelId="{E9200837-31F0-4323-B751-4F455778BDE6}" type="pres">
      <dgm:prSet presAssocID="{12E17F39-CB87-4F64-A0A3-69B3A5A7F97B}" presName="rootText" presStyleLbl="node2" presStyleIdx="0" presStyleCnt="6" custScaleX="167823" custLinFactNeighborY="28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F59C82-248F-447B-B339-D2A44726B5E9}" type="pres">
      <dgm:prSet presAssocID="{12E17F39-CB87-4F64-A0A3-69B3A5A7F97B}" presName="rootConnector" presStyleLbl="node2" presStyleIdx="0" presStyleCnt="6"/>
      <dgm:spPr/>
      <dgm:t>
        <a:bodyPr/>
        <a:lstStyle/>
        <a:p>
          <a:endParaRPr lang="ru-RU"/>
        </a:p>
      </dgm:t>
    </dgm:pt>
    <dgm:pt modelId="{E2BCE08A-59BD-4D67-A861-72368192AA61}" type="pres">
      <dgm:prSet presAssocID="{12E17F39-CB87-4F64-A0A3-69B3A5A7F97B}" presName="hierChild4" presStyleCnt="0"/>
      <dgm:spPr/>
    </dgm:pt>
    <dgm:pt modelId="{A18F7DD6-52C1-415C-9AAD-B1E24D38FD1A}" type="pres">
      <dgm:prSet presAssocID="{12E17F39-CB87-4F64-A0A3-69B3A5A7F97B}" presName="hierChild5" presStyleCnt="0"/>
      <dgm:spPr/>
    </dgm:pt>
    <dgm:pt modelId="{5DD6643B-5E33-4F52-96B8-AD53D9D4CFCB}" type="pres">
      <dgm:prSet presAssocID="{BFC3B4AC-28A2-4421-8C98-5EF0703A0903}" presName="Name64" presStyleLbl="parChTrans1D2" presStyleIdx="1" presStyleCnt="6"/>
      <dgm:spPr/>
      <dgm:t>
        <a:bodyPr/>
        <a:lstStyle/>
        <a:p>
          <a:endParaRPr lang="ru-RU"/>
        </a:p>
      </dgm:t>
    </dgm:pt>
    <dgm:pt modelId="{68FE81E8-1063-4914-ABB6-6F77BA298FF2}" type="pres">
      <dgm:prSet presAssocID="{DDB0C3F1-1D9F-43E6-847C-0F160A4551C0}" presName="hierRoot2" presStyleCnt="0">
        <dgm:presLayoutVars>
          <dgm:hierBranch val="init"/>
        </dgm:presLayoutVars>
      </dgm:prSet>
      <dgm:spPr/>
    </dgm:pt>
    <dgm:pt modelId="{1E73DCFA-BBDF-4FC2-97F6-E4FB6F0D1434}" type="pres">
      <dgm:prSet presAssocID="{DDB0C3F1-1D9F-43E6-847C-0F160A4551C0}" presName="rootComposite" presStyleCnt="0"/>
      <dgm:spPr/>
    </dgm:pt>
    <dgm:pt modelId="{50E3F39B-2D6E-4961-8BB2-492B3BBD1515}" type="pres">
      <dgm:prSet presAssocID="{DDB0C3F1-1D9F-43E6-847C-0F160A4551C0}" presName="rootText" presStyleLbl="node2" presStyleIdx="1" presStyleCnt="6" custScaleX="146410" custLinFactNeighborY="16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A8577-F577-4567-B21A-6CB2C2C81028}" type="pres">
      <dgm:prSet presAssocID="{DDB0C3F1-1D9F-43E6-847C-0F160A4551C0}" presName="rootConnector" presStyleLbl="node2" presStyleIdx="1" presStyleCnt="6"/>
      <dgm:spPr/>
      <dgm:t>
        <a:bodyPr/>
        <a:lstStyle/>
        <a:p>
          <a:endParaRPr lang="ru-RU"/>
        </a:p>
      </dgm:t>
    </dgm:pt>
    <dgm:pt modelId="{357FD5B1-0032-46C0-8358-24CED5A2DC77}" type="pres">
      <dgm:prSet presAssocID="{DDB0C3F1-1D9F-43E6-847C-0F160A4551C0}" presName="hierChild4" presStyleCnt="0"/>
      <dgm:spPr/>
    </dgm:pt>
    <dgm:pt modelId="{F47A0094-40AB-424A-AA7D-34E39DCE1311}" type="pres">
      <dgm:prSet presAssocID="{DDB0C3F1-1D9F-43E6-847C-0F160A4551C0}" presName="hierChild5" presStyleCnt="0"/>
      <dgm:spPr/>
    </dgm:pt>
    <dgm:pt modelId="{AEC1E59E-8F3A-434E-B73F-83B59AFFF56E}" type="pres">
      <dgm:prSet presAssocID="{262B9610-2352-41DE-8527-418A08429726}" presName="Name64" presStyleLbl="parChTrans1D2" presStyleIdx="2" presStyleCnt="6"/>
      <dgm:spPr/>
      <dgm:t>
        <a:bodyPr/>
        <a:lstStyle/>
        <a:p>
          <a:endParaRPr lang="ru-RU"/>
        </a:p>
      </dgm:t>
    </dgm:pt>
    <dgm:pt modelId="{E880846E-E472-48E7-8762-AC3880590F7F}" type="pres">
      <dgm:prSet presAssocID="{24AC58F3-CD6D-48FD-801B-5512465FC309}" presName="hierRoot2" presStyleCnt="0">
        <dgm:presLayoutVars>
          <dgm:hierBranch val="init"/>
        </dgm:presLayoutVars>
      </dgm:prSet>
      <dgm:spPr/>
    </dgm:pt>
    <dgm:pt modelId="{253AF7D5-F208-4B92-8D9F-18A5E5690DFE}" type="pres">
      <dgm:prSet presAssocID="{24AC58F3-CD6D-48FD-801B-5512465FC309}" presName="rootComposite" presStyleCnt="0"/>
      <dgm:spPr/>
    </dgm:pt>
    <dgm:pt modelId="{105E7B86-3442-49FF-BF58-C37811EBD7B9}" type="pres">
      <dgm:prSet presAssocID="{24AC58F3-CD6D-48FD-801B-5512465FC309}" presName="rootText" presStyleLbl="node2" presStyleIdx="2" presStyleCnt="6" custScaleX="146410" custScaleY="161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8F7BD3-4FE4-40D2-A9C0-8B74EFD2E302}" type="pres">
      <dgm:prSet presAssocID="{24AC58F3-CD6D-48FD-801B-5512465FC309}" presName="rootConnector" presStyleLbl="node2" presStyleIdx="2" presStyleCnt="6"/>
      <dgm:spPr/>
      <dgm:t>
        <a:bodyPr/>
        <a:lstStyle/>
        <a:p>
          <a:endParaRPr lang="ru-RU"/>
        </a:p>
      </dgm:t>
    </dgm:pt>
    <dgm:pt modelId="{5954DB9D-AFEA-442D-ACD0-DF573FF65105}" type="pres">
      <dgm:prSet presAssocID="{24AC58F3-CD6D-48FD-801B-5512465FC309}" presName="hierChild4" presStyleCnt="0"/>
      <dgm:spPr/>
    </dgm:pt>
    <dgm:pt modelId="{2D1CD49B-686E-4813-BCA9-A815A673F35C}" type="pres">
      <dgm:prSet presAssocID="{24AC58F3-CD6D-48FD-801B-5512465FC309}" presName="hierChild5" presStyleCnt="0"/>
      <dgm:spPr/>
    </dgm:pt>
    <dgm:pt modelId="{B7599DD9-4AC3-4746-9E4A-98FA2D1E734D}" type="pres">
      <dgm:prSet presAssocID="{F1BEE3B1-BA7A-4482-BC4C-00005B584C42}" presName="Name64" presStyleLbl="parChTrans1D2" presStyleIdx="3" presStyleCnt="6"/>
      <dgm:spPr/>
      <dgm:t>
        <a:bodyPr/>
        <a:lstStyle/>
        <a:p>
          <a:endParaRPr lang="ru-RU"/>
        </a:p>
      </dgm:t>
    </dgm:pt>
    <dgm:pt modelId="{789B2398-AD30-4773-ADD6-32DF48C2FACE}" type="pres">
      <dgm:prSet presAssocID="{6C89F99B-1349-4204-99D0-BD6F4229BF16}" presName="hierRoot2" presStyleCnt="0">
        <dgm:presLayoutVars>
          <dgm:hierBranch val="init"/>
        </dgm:presLayoutVars>
      </dgm:prSet>
      <dgm:spPr/>
    </dgm:pt>
    <dgm:pt modelId="{53CA7A2B-EE98-4425-BF8B-4DC26D46068D}" type="pres">
      <dgm:prSet presAssocID="{6C89F99B-1349-4204-99D0-BD6F4229BF16}" presName="rootComposite" presStyleCnt="0"/>
      <dgm:spPr/>
    </dgm:pt>
    <dgm:pt modelId="{3955FE4A-1A3E-401C-8084-991F5E2254CF}" type="pres">
      <dgm:prSet presAssocID="{6C89F99B-1349-4204-99D0-BD6F4229BF16}" presName="rootText" presStyleLbl="node2" presStyleIdx="3" presStyleCnt="6" custScaleX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8F9248-4681-4A85-A021-7BCA9A4289D4}" type="pres">
      <dgm:prSet presAssocID="{6C89F99B-1349-4204-99D0-BD6F4229BF16}" presName="rootConnector" presStyleLbl="node2" presStyleIdx="3" presStyleCnt="6"/>
      <dgm:spPr/>
      <dgm:t>
        <a:bodyPr/>
        <a:lstStyle/>
        <a:p>
          <a:endParaRPr lang="ru-RU"/>
        </a:p>
      </dgm:t>
    </dgm:pt>
    <dgm:pt modelId="{5A0B4859-CFA1-4A35-9988-8EBD9C56F8CB}" type="pres">
      <dgm:prSet presAssocID="{6C89F99B-1349-4204-99D0-BD6F4229BF16}" presName="hierChild4" presStyleCnt="0"/>
      <dgm:spPr/>
    </dgm:pt>
    <dgm:pt modelId="{F48C62F9-413A-4E90-868A-79352537CBA4}" type="pres">
      <dgm:prSet presAssocID="{6C89F99B-1349-4204-99D0-BD6F4229BF16}" presName="hierChild5" presStyleCnt="0"/>
      <dgm:spPr/>
    </dgm:pt>
    <dgm:pt modelId="{9F523417-88DC-43BC-A2FE-46B8DF75390D}" type="pres">
      <dgm:prSet presAssocID="{B21FC9C6-2F17-43AB-A8DE-F6B46B64C9F1}" presName="Name64" presStyleLbl="parChTrans1D2" presStyleIdx="4" presStyleCnt="6"/>
      <dgm:spPr/>
      <dgm:t>
        <a:bodyPr/>
        <a:lstStyle/>
        <a:p>
          <a:endParaRPr lang="ru-RU"/>
        </a:p>
      </dgm:t>
    </dgm:pt>
    <dgm:pt modelId="{6FA5B5A9-4551-4557-9B6A-7747FC8958B5}" type="pres">
      <dgm:prSet presAssocID="{131291A9-2A8E-4F6D-B4D5-07E4CFA20BE0}" presName="hierRoot2" presStyleCnt="0">
        <dgm:presLayoutVars>
          <dgm:hierBranch val="init"/>
        </dgm:presLayoutVars>
      </dgm:prSet>
      <dgm:spPr/>
    </dgm:pt>
    <dgm:pt modelId="{F84C0BDE-2CD4-47C8-A9C1-B45F9CDE6C3D}" type="pres">
      <dgm:prSet presAssocID="{131291A9-2A8E-4F6D-B4D5-07E4CFA20BE0}" presName="rootComposite" presStyleCnt="0"/>
      <dgm:spPr/>
    </dgm:pt>
    <dgm:pt modelId="{704433DD-8FC7-42B5-872F-46694E42C307}" type="pres">
      <dgm:prSet presAssocID="{131291A9-2A8E-4F6D-B4D5-07E4CFA20BE0}" presName="rootText" presStyleLbl="node2" presStyleIdx="4" presStyleCnt="6" custScaleX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5EC05A-99AD-4B20-BF6B-61269CD4B113}" type="pres">
      <dgm:prSet presAssocID="{131291A9-2A8E-4F6D-B4D5-07E4CFA20BE0}" presName="rootConnector" presStyleLbl="node2" presStyleIdx="4" presStyleCnt="6"/>
      <dgm:spPr/>
      <dgm:t>
        <a:bodyPr/>
        <a:lstStyle/>
        <a:p>
          <a:endParaRPr lang="ru-RU"/>
        </a:p>
      </dgm:t>
    </dgm:pt>
    <dgm:pt modelId="{8D04DCE8-A61A-40EA-B5D5-4924D0213407}" type="pres">
      <dgm:prSet presAssocID="{131291A9-2A8E-4F6D-B4D5-07E4CFA20BE0}" presName="hierChild4" presStyleCnt="0"/>
      <dgm:spPr/>
    </dgm:pt>
    <dgm:pt modelId="{0B531176-154E-40A2-B7CE-4DFC7DE24607}" type="pres">
      <dgm:prSet presAssocID="{131291A9-2A8E-4F6D-B4D5-07E4CFA20BE0}" presName="hierChild5" presStyleCnt="0"/>
      <dgm:spPr/>
    </dgm:pt>
    <dgm:pt modelId="{5DBF4E81-0865-4E94-8EDD-158AEE616423}" type="pres">
      <dgm:prSet presAssocID="{C950D868-AB19-4A11-A271-633475F0FA19}" presName="Name64" presStyleLbl="parChTrans1D2" presStyleIdx="5" presStyleCnt="6"/>
      <dgm:spPr/>
      <dgm:t>
        <a:bodyPr/>
        <a:lstStyle/>
        <a:p>
          <a:endParaRPr lang="ru-RU"/>
        </a:p>
      </dgm:t>
    </dgm:pt>
    <dgm:pt modelId="{AD2036E6-8029-4827-A462-535BA570C885}" type="pres">
      <dgm:prSet presAssocID="{246712EC-8018-4FEB-9199-63D64096B75B}" presName="hierRoot2" presStyleCnt="0">
        <dgm:presLayoutVars>
          <dgm:hierBranch val="init"/>
        </dgm:presLayoutVars>
      </dgm:prSet>
      <dgm:spPr/>
    </dgm:pt>
    <dgm:pt modelId="{40B0F51C-1831-4D27-BE11-E9C99787752F}" type="pres">
      <dgm:prSet presAssocID="{246712EC-8018-4FEB-9199-63D64096B75B}" presName="rootComposite" presStyleCnt="0"/>
      <dgm:spPr/>
    </dgm:pt>
    <dgm:pt modelId="{306DCEE0-A46E-4ED5-B239-9B4BDDA0DED4}" type="pres">
      <dgm:prSet presAssocID="{246712EC-8018-4FEB-9199-63D64096B75B}" presName="rootText" presStyleLbl="node2" presStyleIdx="5" presStyleCnt="6" custScaleX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FE8528-E753-4E1E-AAC8-88F286693F42}" type="pres">
      <dgm:prSet presAssocID="{246712EC-8018-4FEB-9199-63D64096B75B}" presName="rootConnector" presStyleLbl="node2" presStyleIdx="5" presStyleCnt="6"/>
      <dgm:spPr/>
      <dgm:t>
        <a:bodyPr/>
        <a:lstStyle/>
        <a:p>
          <a:endParaRPr lang="ru-RU"/>
        </a:p>
      </dgm:t>
    </dgm:pt>
    <dgm:pt modelId="{05EEB913-3F84-4AD6-AE06-3BB28E03DD81}" type="pres">
      <dgm:prSet presAssocID="{246712EC-8018-4FEB-9199-63D64096B75B}" presName="hierChild4" presStyleCnt="0"/>
      <dgm:spPr/>
    </dgm:pt>
    <dgm:pt modelId="{1386EDB1-A740-45DF-8D4E-4A1357E168BC}" type="pres">
      <dgm:prSet presAssocID="{246712EC-8018-4FEB-9199-63D64096B75B}" presName="hierChild5" presStyleCnt="0"/>
      <dgm:spPr/>
    </dgm:pt>
    <dgm:pt modelId="{F0A9BA1A-EDE0-488E-B964-9FD5905CB98C}" type="pres">
      <dgm:prSet presAssocID="{B5ABA72D-3A80-4D5F-980B-18D628D31329}" presName="hierChild3" presStyleCnt="0"/>
      <dgm:spPr/>
    </dgm:pt>
  </dgm:ptLst>
  <dgm:cxnLst>
    <dgm:cxn modelId="{57608166-72CE-4C6B-8821-94C68BBC8E5A}" type="presOf" srcId="{BFC3B4AC-28A2-4421-8C98-5EF0703A0903}" destId="{5DD6643B-5E33-4F52-96B8-AD53D9D4CFCB}" srcOrd="0" destOrd="0" presId="urn:microsoft.com/office/officeart/2009/3/layout/HorizontalOrganizationChart"/>
    <dgm:cxn modelId="{705FEA01-DE68-45F2-B2CA-54FFA283309F}" type="presOf" srcId="{6C89F99B-1349-4204-99D0-BD6F4229BF16}" destId="{9F8F9248-4681-4A85-A021-7BCA9A4289D4}" srcOrd="1" destOrd="0" presId="urn:microsoft.com/office/officeart/2009/3/layout/HorizontalOrganizationChart"/>
    <dgm:cxn modelId="{D0B60AEF-0E86-480C-998E-4CE1261C7DD2}" type="presOf" srcId="{86033ACF-8B72-4C6A-9F5E-DAC93669E89C}" destId="{E3DBC311-FA95-4700-B182-58A3F5F6471E}" srcOrd="0" destOrd="0" presId="urn:microsoft.com/office/officeart/2009/3/layout/HorizontalOrganizationChart"/>
    <dgm:cxn modelId="{2474EE42-04D8-4701-9356-F11023632C28}" type="presOf" srcId="{262B9610-2352-41DE-8527-418A08429726}" destId="{AEC1E59E-8F3A-434E-B73F-83B59AFFF56E}" srcOrd="0" destOrd="0" presId="urn:microsoft.com/office/officeart/2009/3/layout/HorizontalOrganizationChart"/>
    <dgm:cxn modelId="{6530C9A1-B823-4D4E-B9EE-179D59AB7F03}" type="presOf" srcId="{131291A9-2A8E-4F6D-B4D5-07E4CFA20BE0}" destId="{704433DD-8FC7-42B5-872F-46694E42C307}" srcOrd="0" destOrd="0" presId="urn:microsoft.com/office/officeart/2009/3/layout/HorizontalOrganizationChart"/>
    <dgm:cxn modelId="{100ED9BA-FB28-499F-9E1B-545EECB007D6}" type="presOf" srcId="{B5ABA72D-3A80-4D5F-980B-18D628D31329}" destId="{8A8662AF-BBCC-4E3C-8AA2-893823C10F5F}" srcOrd="0" destOrd="0" presId="urn:microsoft.com/office/officeart/2009/3/layout/HorizontalOrganizationChart"/>
    <dgm:cxn modelId="{551B1EA2-0814-4C24-9C3E-776F55D5C4F6}" type="presOf" srcId="{6C89F99B-1349-4204-99D0-BD6F4229BF16}" destId="{3955FE4A-1A3E-401C-8084-991F5E2254CF}" srcOrd="0" destOrd="0" presId="urn:microsoft.com/office/officeart/2009/3/layout/HorizontalOrganizationChart"/>
    <dgm:cxn modelId="{A01E5B8C-7B10-4EC7-BBAC-022220D9320C}" type="presOf" srcId="{131291A9-2A8E-4F6D-B4D5-07E4CFA20BE0}" destId="{295EC05A-99AD-4B20-BF6B-61269CD4B113}" srcOrd="1" destOrd="0" presId="urn:microsoft.com/office/officeart/2009/3/layout/HorizontalOrganizationChart"/>
    <dgm:cxn modelId="{FAB7F74E-1D5D-44C7-9857-14F2B8F93019}" type="presOf" srcId="{B5ABA72D-3A80-4D5F-980B-18D628D31329}" destId="{CF0D81F5-32D0-4356-BA25-BA4F20834FA6}" srcOrd="1" destOrd="0" presId="urn:microsoft.com/office/officeart/2009/3/layout/HorizontalOrganizationChart"/>
    <dgm:cxn modelId="{B8485A32-41F9-4A35-89FE-F17E9C491FAC}" srcId="{B5ABA72D-3A80-4D5F-980B-18D628D31329}" destId="{12E17F39-CB87-4F64-A0A3-69B3A5A7F97B}" srcOrd="0" destOrd="0" parTransId="{86033ACF-8B72-4C6A-9F5E-DAC93669E89C}" sibTransId="{CCD5B632-C675-4925-8B30-0F6C758AE267}"/>
    <dgm:cxn modelId="{4FE9DBBD-37C4-4420-BC3B-3FAC90805944}" srcId="{DD54D0EB-7FA2-4E88-8025-46A511E6EBB2}" destId="{B5ABA72D-3A80-4D5F-980B-18D628D31329}" srcOrd="0" destOrd="0" parTransId="{5273A235-56EF-4F60-AFCE-38260CA903F9}" sibTransId="{62B78804-502B-42D6-AB79-E723237F6091}"/>
    <dgm:cxn modelId="{59D8AFF3-1E44-44C7-B27A-A4DF2BBA969D}" type="presOf" srcId="{DDB0C3F1-1D9F-43E6-847C-0F160A4551C0}" destId="{634A8577-F577-4567-B21A-6CB2C2C81028}" srcOrd="1" destOrd="0" presId="urn:microsoft.com/office/officeart/2009/3/layout/HorizontalOrganizationChart"/>
    <dgm:cxn modelId="{B43C4BCD-A5EA-4865-849F-1951D6E91E40}" type="presOf" srcId="{DD54D0EB-7FA2-4E88-8025-46A511E6EBB2}" destId="{0A13B8AE-8B30-4802-8CEC-0A5DB4513CBB}" srcOrd="0" destOrd="0" presId="urn:microsoft.com/office/officeart/2009/3/layout/HorizontalOrganizationChart"/>
    <dgm:cxn modelId="{F06F125B-E19B-45C3-9E2A-C3445BF2B6D8}" type="presOf" srcId="{24AC58F3-CD6D-48FD-801B-5512465FC309}" destId="{6A8F7BD3-4FE4-40D2-A9C0-8B74EFD2E302}" srcOrd="1" destOrd="0" presId="urn:microsoft.com/office/officeart/2009/3/layout/HorizontalOrganizationChart"/>
    <dgm:cxn modelId="{C2EBC65C-7253-4A03-93A4-DEBB2CA2212B}" type="presOf" srcId="{F1BEE3B1-BA7A-4482-BC4C-00005B584C42}" destId="{B7599DD9-4AC3-4746-9E4A-98FA2D1E734D}" srcOrd="0" destOrd="0" presId="urn:microsoft.com/office/officeart/2009/3/layout/HorizontalOrganizationChart"/>
    <dgm:cxn modelId="{47638F7C-81A3-4161-B5D3-5750568BD750}" type="presOf" srcId="{DDB0C3F1-1D9F-43E6-847C-0F160A4551C0}" destId="{50E3F39B-2D6E-4961-8BB2-492B3BBD1515}" srcOrd="0" destOrd="0" presId="urn:microsoft.com/office/officeart/2009/3/layout/HorizontalOrganizationChart"/>
    <dgm:cxn modelId="{BB4E46F9-C195-4510-A7AE-5B85ACAF3764}" type="presOf" srcId="{24AC58F3-CD6D-48FD-801B-5512465FC309}" destId="{105E7B86-3442-49FF-BF58-C37811EBD7B9}" srcOrd="0" destOrd="0" presId="urn:microsoft.com/office/officeart/2009/3/layout/HorizontalOrganizationChart"/>
    <dgm:cxn modelId="{F54D2AD6-6649-464C-B2B0-1493A952002A}" type="presOf" srcId="{246712EC-8018-4FEB-9199-63D64096B75B}" destId="{306DCEE0-A46E-4ED5-B239-9B4BDDA0DED4}" srcOrd="0" destOrd="0" presId="urn:microsoft.com/office/officeart/2009/3/layout/HorizontalOrganizationChart"/>
    <dgm:cxn modelId="{FDDBCEFE-7BC1-4C02-A3DB-513CEE7916FD}" type="presOf" srcId="{12E17F39-CB87-4F64-A0A3-69B3A5A7F97B}" destId="{E9200837-31F0-4323-B751-4F455778BDE6}" srcOrd="0" destOrd="0" presId="urn:microsoft.com/office/officeart/2009/3/layout/HorizontalOrganizationChart"/>
    <dgm:cxn modelId="{C0200D75-F8AE-4B3C-8C61-417F44FDBDA7}" type="presOf" srcId="{B21FC9C6-2F17-43AB-A8DE-F6B46B64C9F1}" destId="{9F523417-88DC-43BC-A2FE-46B8DF75390D}" srcOrd="0" destOrd="0" presId="urn:microsoft.com/office/officeart/2009/3/layout/HorizontalOrganizationChart"/>
    <dgm:cxn modelId="{BEE481E9-ECA6-4330-A681-AC5C1ABEEEF6}" srcId="{B5ABA72D-3A80-4D5F-980B-18D628D31329}" destId="{6C89F99B-1349-4204-99D0-BD6F4229BF16}" srcOrd="3" destOrd="0" parTransId="{F1BEE3B1-BA7A-4482-BC4C-00005B584C42}" sibTransId="{6DD21133-F979-4A06-85C9-907B2FBB89E3}"/>
    <dgm:cxn modelId="{15EB727C-C80C-406C-8323-0E4C78D72E0C}" srcId="{B5ABA72D-3A80-4D5F-980B-18D628D31329}" destId="{24AC58F3-CD6D-48FD-801B-5512465FC309}" srcOrd="2" destOrd="0" parTransId="{262B9610-2352-41DE-8527-418A08429726}" sibTransId="{9DFECEFF-5415-4605-B071-F5BD5AC2F817}"/>
    <dgm:cxn modelId="{FDA84930-DE5F-416B-B937-3A12016898E3}" srcId="{B5ABA72D-3A80-4D5F-980B-18D628D31329}" destId="{246712EC-8018-4FEB-9199-63D64096B75B}" srcOrd="5" destOrd="0" parTransId="{C950D868-AB19-4A11-A271-633475F0FA19}" sibTransId="{C8FB337A-619E-4B02-8E58-4185FC88EA65}"/>
    <dgm:cxn modelId="{0452AB13-E297-48F5-BB21-8E3B03F7E16C}" type="presOf" srcId="{246712EC-8018-4FEB-9199-63D64096B75B}" destId="{88FE8528-E753-4E1E-AAC8-88F286693F42}" srcOrd="1" destOrd="0" presId="urn:microsoft.com/office/officeart/2009/3/layout/HorizontalOrganizationChart"/>
    <dgm:cxn modelId="{2012D3DE-16F2-45CA-9BC0-7E60A24D5391}" type="presOf" srcId="{12E17F39-CB87-4F64-A0A3-69B3A5A7F97B}" destId="{00F59C82-248F-447B-B339-D2A44726B5E9}" srcOrd="1" destOrd="0" presId="urn:microsoft.com/office/officeart/2009/3/layout/HorizontalOrganizationChart"/>
    <dgm:cxn modelId="{0D7CFC90-F74C-4013-AEBA-A088B9AFF17E}" srcId="{B5ABA72D-3A80-4D5F-980B-18D628D31329}" destId="{131291A9-2A8E-4F6D-B4D5-07E4CFA20BE0}" srcOrd="4" destOrd="0" parTransId="{B21FC9C6-2F17-43AB-A8DE-F6B46B64C9F1}" sibTransId="{3BB8C5A9-A553-4B4D-ADA5-741C10BCE35F}"/>
    <dgm:cxn modelId="{29290511-7BA0-4940-804F-ED76B8866B2F}" srcId="{B5ABA72D-3A80-4D5F-980B-18D628D31329}" destId="{DDB0C3F1-1D9F-43E6-847C-0F160A4551C0}" srcOrd="1" destOrd="0" parTransId="{BFC3B4AC-28A2-4421-8C98-5EF0703A0903}" sibTransId="{9F71CF02-8FC4-4F66-AD46-33C9F5CE5DDF}"/>
    <dgm:cxn modelId="{DC0900E1-AF0A-4F2E-AB6C-5E86E9B4A0A6}" type="presOf" srcId="{C950D868-AB19-4A11-A271-633475F0FA19}" destId="{5DBF4E81-0865-4E94-8EDD-158AEE616423}" srcOrd="0" destOrd="0" presId="urn:microsoft.com/office/officeart/2009/3/layout/HorizontalOrganizationChart"/>
    <dgm:cxn modelId="{DAFAFA4C-1756-456B-9CC6-66D835EFEB5A}" type="presParOf" srcId="{0A13B8AE-8B30-4802-8CEC-0A5DB4513CBB}" destId="{81530615-C0A9-4453-AF1A-E31D5736BEDF}" srcOrd="0" destOrd="0" presId="urn:microsoft.com/office/officeart/2009/3/layout/HorizontalOrganizationChart"/>
    <dgm:cxn modelId="{D728F2F1-3D17-434D-923F-0E70170CACBB}" type="presParOf" srcId="{81530615-C0A9-4453-AF1A-E31D5736BEDF}" destId="{EB03111A-F458-4242-9590-EEA132CF0162}" srcOrd="0" destOrd="0" presId="urn:microsoft.com/office/officeart/2009/3/layout/HorizontalOrganizationChart"/>
    <dgm:cxn modelId="{D8144AA8-E82F-494E-B7B6-2B8BF1140017}" type="presParOf" srcId="{EB03111A-F458-4242-9590-EEA132CF0162}" destId="{8A8662AF-BBCC-4E3C-8AA2-893823C10F5F}" srcOrd="0" destOrd="0" presId="urn:microsoft.com/office/officeart/2009/3/layout/HorizontalOrganizationChart"/>
    <dgm:cxn modelId="{44A6FAC7-500B-4BBD-B99F-6BDB0AD553D4}" type="presParOf" srcId="{EB03111A-F458-4242-9590-EEA132CF0162}" destId="{CF0D81F5-32D0-4356-BA25-BA4F20834FA6}" srcOrd="1" destOrd="0" presId="urn:microsoft.com/office/officeart/2009/3/layout/HorizontalOrganizationChart"/>
    <dgm:cxn modelId="{FE94CD01-DD55-4D5C-BCB7-C1B88BA2E0D6}" type="presParOf" srcId="{81530615-C0A9-4453-AF1A-E31D5736BEDF}" destId="{B47CFBB9-22C6-49B5-B00D-C055631EF63E}" srcOrd="1" destOrd="0" presId="urn:microsoft.com/office/officeart/2009/3/layout/HorizontalOrganizationChart"/>
    <dgm:cxn modelId="{C75DB846-FD06-4FF0-BE2D-921E52DA5C50}" type="presParOf" srcId="{B47CFBB9-22C6-49B5-B00D-C055631EF63E}" destId="{E3DBC311-FA95-4700-B182-58A3F5F6471E}" srcOrd="0" destOrd="0" presId="urn:microsoft.com/office/officeart/2009/3/layout/HorizontalOrganizationChart"/>
    <dgm:cxn modelId="{F32BFE07-945F-4863-BDEA-7B0DCD930E5B}" type="presParOf" srcId="{B47CFBB9-22C6-49B5-B00D-C055631EF63E}" destId="{A662C1D5-FF06-4A73-911A-C7F5D2E9AD6E}" srcOrd="1" destOrd="0" presId="urn:microsoft.com/office/officeart/2009/3/layout/HorizontalOrganizationChart"/>
    <dgm:cxn modelId="{AB016851-9E6F-43EF-A064-5F37ADACCCCA}" type="presParOf" srcId="{A662C1D5-FF06-4A73-911A-C7F5D2E9AD6E}" destId="{14476D1D-8014-4C96-8EE5-4A13EC3E590D}" srcOrd="0" destOrd="0" presId="urn:microsoft.com/office/officeart/2009/3/layout/HorizontalOrganizationChart"/>
    <dgm:cxn modelId="{3FFB8F66-16D0-480F-8777-F2A94852E14C}" type="presParOf" srcId="{14476D1D-8014-4C96-8EE5-4A13EC3E590D}" destId="{E9200837-31F0-4323-B751-4F455778BDE6}" srcOrd="0" destOrd="0" presId="urn:microsoft.com/office/officeart/2009/3/layout/HorizontalOrganizationChart"/>
    <dgm:cxn modelId="{5131DED4-87EA-4328-BAAE-1F11F59CF899}" type="presParOf" srcId="{14476D1D-8014-4C96-8EE5-4A13EC3E590D}" destId="{00F59C82-248F-447B-B339-D2A44726B5E9}" srcOrd="1" destOrd="0" presId="urn:microsoft.com/office/officeart/2009/3/layout/HorizontalOrganizationChart"/>
    <dgm:cxn modelId="{AE388917-76C8-46C8-8B76-569E40CCF8B2}" type="presParOf" srcId="{A662C1D5-FF06-4A73-911A-C7F5D2E9AD6E}" destId="{E2BCE08A-59BD-4D67-A861-72368192AA61}" srcOrd="1" destOrd="0" presId="urn:microsoft.com/office/officeart/2009/3/layout/HorizontalOrganizationChart"/>
    <dgm:cxn modelId="{8398AF8E-802C-45B8-894F-A60FC7D1601A}" type="presParOf" srcId="{A662C1D5-FF06-4A73-911A-C7F5D2E9AD6E}" destId="{A18F7DD6-52C1-415C-9AAD-B1E24D38FD1A}" srcOrd="2" destOrd="0" presId="urn:microsoft.com/office/officeart/2009/3/layout/HorizontalOrganizationChart"/>
    <dgm:cxn modelId="{B634F181-D92A-49DB-A042-581E1C7B0432}" type="presParOf" srcId="{B47CFBB9-22C6-49B5-B00D-C055631EF63E}" destId="{5DD6643B-5E33-4F52-96B8-AD53D9D4CFCB}" srcOrd="2" destOrd="0" presId="urn:microsoft.com/office/officeart/2009/3/layout/HorizontalOrganizationChart"/>
    <dgm:cxn modelId="{DC575509-A2CE-414A-A2F0-598D0D82B4F6}" type="presParOf" srcId="{B47CFBB9-22C6-49B5-B00D-C055631EF63E}" destId="{68FE81E8-1063-4914-ABB6-6F77BA298FF2}" srcOrd="3" destOrd="0" presId="urn:microsoft.com/office/officeart/2009/3/layout/HorizontalOrganizationChart"/>
    <dgm:cxn modelId="{859071DC-5157-4B02-B253-B5791346FDED}" type="presParOf" srcId="{68FE81E8-1063-4914-ABB6-6F77BA298FF2}" destId="{1E73DCFA-BBDF-4FC2-97F6-E4FB6F0D1434}" srcOrd="0" destOrd="0" presId="urn:microsoft.com/office/officeart/2009/3/layout/HorizontalOrganizationChart"/>
    <dgm:cxn modelId="{33BB012E-E1C0-4DAF-AC0A-90010179D7B6}" type="presParOf" srcId="{1E73DCFA-BBDF-4FC2-97F6-E4FB6F0D1434}" destId="{50E3F39B-2D6E-4961-8BB2-492B3BBD1515}" srcOrd="0" destOrd="0" presId="urn:microsoft.com/office/officeart/2009/3/layout/HorizontalOrganizationChart"/>
    <dgm:cxn modelId="{9F4FE1D2-379F-4562-9D4E-70128BE5246F}" type="presParOf" srcId="{1E73DCFA-BBDF-4FC2-97F6-E4FB6F0D1434}" destId="{634A8577-F577-4567-B21A-6CB2C2C81028}" srcOrd="1" destOrd="0" presId="urn:microsoft.com/office/officeart/2009/3/layout/HorizontalOrganizationChart"/>
    <dgm:cxn modelId="{88BA2007-8FE5-4307-8724-7CDBFAE96B65}" type="presParOf" srcId="{68FE81E8-1063-4914-ABB6-6F77BA298FF2}" destId="{357FD5B1-0032-46C0-8358-24CED5A2DC77}" srcOrd="1" destOrd="0" presId="urn:microsoft.com/office/officeart/2009/3/layout/HorizontalOrganizationChart"/>
    <dgm:cxn modelId="{080260BA-DAE1-4BAD-A42D-3477A5089255}" type="presParOf" srcId="{68FE81E8-1063-4914-ABB6-6F77BA298FF2}" destId="{F47A0094-40AB-424A-AA7D-34E39DCE1311}" srcOrd="2" destOrd="0" presId="urn:microsoft.com/office/officeart/2009/3/layout/HorizontalOrganizationChart"/>
    <dgm:cxn modelId="{8AF909BB-2971-40CE-9224-A39296327665}" type="presParOf" srcId="{B47CFBB9-22C6-49B5-B00D-C055631EF63E}" destId="{AEC1E59E-8F3A-434E-B73F-83B59AFFF56E}" srcOrd="4" destOrd="0" presId="urn:microsoft.com/office/officeart/2009/3/layout/HorizontalOrganizationChart"/>
    <dgm:cxn modelId="{21C096A0-1F17-41AB-96C2-ECC718B4B996}" type="presParOf" srcId="{B47CFBB9-22C6-49B5-B00D-C055631EF63E}" destId="{E880846E-E472-48E7-8762-AC3880590F7F}" srcOrd="5" destOrd="0" presId="urn:microsoft.com/office/officeart/2009/3/layout/HorizontalOrganizationChart"/>
    <dgm:cxn modelId="{FE6859BE-CE29-4C17-8897-FF1CA88BF3A9}" type="presParOf" srcId="{E880846E-E472-48E7-8762-AC3880590F7F}" destId="{253AF7D5-F208-4B92-8D9F-18A5E5690DFE}" srcOrd="0" destOrd="0" presId="urn:microsoft.com/office/officeart/2009/3/layout/HorizontalOrganizationChart"/>
    <dgm:cxn modelId="{B773FC54-F606-4559-9398-5797DC39E617}" type="presParOf" srcId="{253AF7D5-F208-4B92-8D9F-18A5E5690DFE}" destId="{105E7B86-3442-49FF-BF58-C37811EBD7B9}" srcOrd="0" destOrd="0" presId="urn:microsoft.com/office/officeart/2009/3/layout/HorizontalOrganizationChart"/>
    <dgm:cxn modelId="{B73DDAAF-8212-4B84-9947-82C84BAB0DDF}" type="presParOf" srcId="{253AF7D5-F208-4B92-8D9F-18A5E5690DFE}" destId="{6A8F7BD3-4FE4-40D2-A9C0-8B74EFD2E302}" srcOrd="1" destOrd="0" presId="urn:microsoft.com/office/officeart/2009/3/layout/HorizontalOrganizationChart"/>
    <dgm:cxn modelId="{98C1D410-1198-43B9-AF79-A79786B974E4}" type="presParOf" srcId="{E880846E-E472-48E7-8762-AC3880590F7F}" destId="{5954DB9D-AFEA-442D-ACD0-DF573FF65105}" srcOrd="1" destOrd="0" presId="urn:microsoft.com/office/officeart/2009/3/layout/HorizontalOrganizationChart"/>
    <dgm:cxn modelId="{AEF55985-A95D-4C1D-AACB-AC50DFB9DAF3}" type="presParOf" srcId="{E880846E-E472-48E7-8762-AC3880590F7F}" destId="{2D1CD49B-686E-4813-BCA9-A815A673F35C}" srcOrd="2" destOrd="0" presId="urn:microsoft.com/office/officeart/2009/3/layout/HorizontalOrganizationChart"/>
    <dgm:cxn modelId="{9C59F6B9-0C31-4181-A2E0-6ED0B6E9C16D}" type="presParOf" srcId="{B47CFBB9-22C6-49B5-B00D-C055631EF63E}" destId="{B7599DD9-4AC3-4746-9E4A-98FA2D1E734D}" srcOrd="6" destOrd="0" presId="urn:microsoft.com/office/officeart/2009/3/layout/HorizontalOrganizationChart"/>
    <dgm:cxn modelId="{357D670C-CA95-4C01-B9DD-8B0102E808B5}" type="presParOf" srcId="{B47CFBB9-22C6-49B5-B00D-C055631EF63E}" destId="{789B2398-AD30-4773-ADD6-32DF48C2FACE}" srcOrd="7" destOrd="0" presId="urn:microsoft.com/office/officeart/2009/3/layout/HorizontalOrganizationChart"/>
    <dgm:cxn modelId="{7F3FA7A5-9B18-45F3-8F77-EB4CAC7E5C7F}" type="presParOf" srcId="{789B2398-AD30-4773-ADD6-32DF48C2FACE}" destId="{53CA7A2B-EE98-4425-BF8B-4DC26D46068D}" srcOrd="0" destOrd="0" presId="urn:microsoft.com/office/officeart/2009/3/layout/HorizontalOrganizationChart"/>
    <dgm:cxn modelId="{13FA1DD3-6503-4CCB-9BB2-6CB9D349924B}" type="presParOf" srcId="{53CA7A2B-EE98-4425-BF8B-4DC26D46068D}" destId="{3955FE4A-1A3E-401C-8084-991F5E2254CF}" srcOrd="0" destOrd="0" presId="urn:microsoft.com/office/officeart/2009/3/layout/HorizontalOrganizationChart"/>
    <dgm:cxn modelId="{B71817D6-D89F-4498-BCA8-9F4E7A5F63EE}" type="presParOf" srcId="{53CA7A2B-EE98-4425-BF8B-4DC26D46068D}" destId="{9F8F9248-4681-4A85-A021-7BCA9A4289D4}" srcOrd="1" destOrd="0" presId="urn:microsoft.com/office/officeart/2009/3/layout/HorizontalOrganizationChart"/>
    <dgm:cxn modelId="{F2F2E8A6-BF75-4B85-9878-7C65D65C65BA}" type="presParOf" srcId="{789B2398-AD30-4773-ADD6-32DF48C2FACE}" destId="{5A0B4859-CFA1-4A35-9988-8EBD9C56F8CB}" srcOrd="1" destOrd="0" presId="urn:microsoft.com/office/officeart/2009/3/layout/HorizontalOrganizationChart"/>
    <dgm:cxn modelId="{B760C842-672F-42B2-BA45-CE87CE802E33}" type="presParOf" srcId="{789B2398-AD30-4773-ADD6-32DF48C2FACE}" destId="{F48C62F9-413A-4E90-868A-79352537CBA4}" srcOrd="2" destOrd="0" presId="urn:microsoft.com/office/officeart/2009/3/layout/HorizontalOrganizationChart"/>
    <dgm:cxn modelId="{F672CAC3-7CDA-430E-A6D6-AE58E5B7CFAB}" type="presParOf" srcId="{B47CFBB9-22C6-49B5-B00D-C055631EF63E}" destId="{9F523417-88DC-43BC-A2FE-46B8DF75390D}" srcOrd="8" destOrd="0" presId="urn:microsoft.com/office/officeart/2009/3/layout/HorizontalOrganizationChart"/>
    <dgm:cxn modelId="{F6AAA711-8940-49C8-96BB-6A6BA6E87FA7}" type="presParOf" srcId="{B47CFBB9-22C6-49B5-B00D-C055631EF63E}" destId="{6FA5B5A9-4551-4557-9B6A-7747FC8958B5}" srcOrd="9" destOrd="0" presId="urn:microsoft.com/office/officeart/2009/3/layout/HorizontalOrganizationChart"/>
    <dgm:cxn modelId="{C5EBB5A9-D2C8-4CD8-9323-C71318682BD0}" type="presParOf" srcId="{6FA5B5A9-4551-4557-9B6A-7747FC8958B5}" destId="{F84C0BDE-2CD4-47C8-A9C1-B45F9CDE6C3D}" srcOrd="0" destOrd="0" presId="urn:microsoft.com/office/officeart/2009/3/layout/HorizontalOrganizationChart"/>
    <dgm:cxn modelId="{76F26DA3-3441-488B-8E81-5B4E6F0B7336}" type="presParOf" srcId="{F84C0BDE-2CD4-47C8-A9C1-B45F9CDE6C3D}" destId="{704433DD-8FC7-42B5-872F-46694E42C307}" srcOrd="0" destOrd="0" presId="urn:microsoft.com/office/officeart/2009/3/layout/HorizontalOrganizationChart"/>
    <dgm:cxn modelId="{34C2FDCF-8CD3-4426-BF62-00F808506357}" type="presParOf" srcId="{F84C0BDE-2CD4-47C8-A9C1-B45F9CDE6C3D}" destId="{295EC05A-99AD-4B20-BF6B-61269CD4B113}" srcOrd="1" destOrd="0" presId="urn:microsoft.com/office/officeart/2009/3/layout/HorizontalOrganizationChart"/>
    <dgm:cxn modelId="{47242E0B-192E-4A2D-85E4-77B0A320317F}" type="presParOf" srcId="{6FA5B5A9-4551-4557-9B6A-7747FC8958B5}" destId="{8D04DCE8-A61A-40EA-B5D5-4924D0213407}" srcOrd="1" destOrd="0" presId="urn:microsoft.com/office/officeart/2009/3/layout/HorizontalOrganizationChart"/>
    <dgm:cxn modelId="{0F24CCAF-24AF-4B08-8474-9A6670A35939}" type="presParOf" srcId="{6FA5B5A9-4551-4557-9B6A-7747FC8958B5}" destId="{0B531176-154E-40A2-B7CE-4DFC7DE24607}" srcOrd="2" destOrd="0" presId="urn:microsoft.com/office/officeart/2009/3/layout/HorizontalOrganizationChart"/>
    <dgm:cxn modelId="{81E8C023-5BB8-4A0B-A6AE-BC06EEB8E9FC}" type="presParOf" srcId="{B47CFBB9-22C6-49B5-B00D-C055631EF63E}" destId="{5DBF4E81-0865-4E94-8EDD-158AEE616423}" srcOrd="10" destOrd="0" presId="urn:microsoft.com/office/officeart/2009/3/layout/HorizontalOrganizationChart"/>
    <dgm:cxn modelId="{E6144F28-FF3D-4E6D-AFBB-DE514FFC09CF}" type="presParOf" srcId="{B47CFBB9-22C6-49B5-B00D-C055631EF63E}" destId="{AD2036E6-8029-4827-A462-535BA570C885}" srcOrd="11" destOrd="0" presId="urn:microsoft.com/office/officeart/2009/3/layout/HorizontalOrganizationChart"/>
    <dgm:cxn modelId="{CFED9B02-8CBB-48BC-99F9-0D12F7F5F289}" type="presParOf" srcId="{AD2036E6-8029-4827-A462-535BA570C885}" destId="{40B0F51C-1831-4D27-BE11-E9C99787752F}" srcOrd="0" destOrd="0" presId="urn:microsoft.com/office/officeart/2009/3/layout/HorizontalOrganizationChart"/>
    <dgm:cxn modelId="{576265D0-A195-4ED6-9DC0-3532421D0A74}" type="presParOf" srcId="{40B0F51C-1831-4D27-BE11-E9C99787752F}" destId="{306DCEE0-A46E-4ED5-B239-9B4BDDA0DED4}" srcOrd="0" destOrd="0" presId="urn:microsoft.com/office/officeart/2009/3/layout/HorizontalOrganizationChart"/>
    <dgm:cxn modelId="{BE99CF60-80BA-4157-B452-5C05DCCAE9BB}" type="presParOf" srcId="{40B0F51C-1831-4D27-BE11-E9C99787752F}" destId="{88FE8528-E753-4E1E-AAC8-88F286693F42}" srcOrd="1" destOrd="0" presId="urn:microsoft.com/office/officeart/2009/3/layout/HorizontalOrganizationChart"/>
    <dgm:cxn modelId="{B7E07A6D-1215-4A95-8A00-C96B20A5EAB7}" type="presParOf" srcId="{AD2036E6-8029-4827-A462-535BA570C885}" destId="{05EEB913-3F84-4AD6-AE06-3BB28E03DD81}" srcOrd="1" destOrd="0" presId="urn:microsoft.com/office/officeart/2009/3/layout/HorizontalOrganizationChart"/>
    <dgm:cxn modelId="{CAA4434E-A7A7-4A78-B1C6-824FC2D04106}" type="presParOf" srcId="{AD2036E6-8029-4827-A462-535BA570C885}" destId="{1386EDB1-A740-45DF-8D4E-4A1357E168BC}" srcOrd="2" destOrd="0" presId="urn:microsoft.com/office/officeart/2009/3/layout/HorizontalOrganizationChart"/>
    <dgm:cxn modelId="{412B68F4-15E0-4A81-AE2F-A855A6CD4E81}" type="presParOf" srcId="{81530615-C0A9-4453-AF1A-E31D5736BEDF}" destId="{F0A9BA1A-EDE0-488E-B964-9FD5905CB98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4D0EB-7FA2-4E88-8025-46A511E6EBB2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ABA72D-3A80-4D5F-980B-18D628D31329}">
      <dgm:prSet phldrT="[Текст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5273A235-56EF-4F60-AFCE-38260CA903F9}" type="parTrans" cxnId="{4FE9DBBD-37C4-4420-BC3B-3FAC90805944}">
      <dgm:prSet/>
      <dgm:spPr/>
      <dgm:t>
        <a:bodyPr/>
        <a:lstStyle/>
        <a:p>
          <a:endParaRPr lang="ru-RU"/>
        </a:p>
      </dgm:t>
    </dgm:pt>
    <dgm:pt modelId="{62B78804-502B-42D6-AB79-E723237F6091}" type="sibTrans" cxnId="{4FE9DBBD-37C4-4420-BC3B-3FAC90805944}">
      <dgm:prSet/>
      <dgm:spPr/>
      <dgm:t>
        <a:bodyPr/>
        <a:lstStyle/>
        <a:p>
          <a:endParaRPr lang="ru-RU"/>
        </a:p>
      </dgm:t>
    </dgm:pt>
    <dgm:pt modelId="{12E17F39-CB87-4F64-A0A3-69B3A5A7F97B}">
      <dgm:prSet phldrT="[Текст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86033ACF-8B72-4C6A-9F5E-DAC93669E89C}" type="parTrans" cxnId="{B8485A32-41F9-4A35-89FE-F17E9C491FAC}">
      <dgm:prSet/>
      <dgm:spPr/>
      <dgm:t>
        <a:bodyPr/>
        <a:lstStyle/>
        <a:p>
          <a:endParaRPr lang="ru-RU"/>
        </a:p>
      </dgm:t>
    </dgm:pt>
    <dgm:pt modelId="{CCD5B632-C675-4925-8B30-0F6C758AE267}" type="sibTrans" cxnId="{B8485A32-41F9-4A35-89FE-F17E9C491FAC}">
      <dgm:prSet/>
      <dgm:spPr/>
      <dgm:t>
        <a:bodyPr/>
        <a:lstStyle/>
        <a:p>
          <a:endParaRPr lang="ru-RU"/>
        </a:p>
      </dgm:t>
    </dgm:pt>
    <dgm:pt modelId="{DDB0C3F1-1D9F-43E6-847C-0F160A4551C0}">
      <dgm:prSet phldrT="[Текст]"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BFC3B4AC-28A2-4421-8C98-5EF0703A0903}" type="parTrans" cxnId="{29290511-7BA0-4940-804F-ED76B8866B2F}">
      <dgm:prSet/>
      <dgm:spPr/>
      <dgm:t>
        <a:bodyPr/>
        <a:lstStyle/>
        <a:p>
          <a:endParaRPr lang="ru-RU"/>
        </a:p>
      </dgm:t>
    </dgm:pt>
    <dgm:pt modelId="{9F71CF02-8FC4-4F66-AD46-33C9F5CE5DDF}" type="sibTrans" cxnId="{29290511-7BA0-4940-804F-ED76B8866B2F}">
      <dgm:prSet/>
      <dgm:spPr/>
      <dgm:t>
        <a:bodyPr/>
        <a:lstStyle/>
        <a:p>
          <a:endParaRPr lang="ru-RU"/>
        </a:p>
      </dgm:t>
    </dgm:pt>
    <dgm:pt modelId="{24AC58F3-CD6D-48FD-801B-5512465FC309}">
      <dgm:prSet phldrT="[Текст]" custT="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262B9610-2352-41DE-8527-418A08429726}" type="parTrans" cxnId="{15EB727C-C80C-406C-8323-0E4C78D72E0C}">
      <dgm:prSet/>
      <dgm:spPr/>
      <dgm:t>
        <a:bodyPr/>
        <a:lstStyle/>
        <a:p>
          <a:endParaRPr lang="ru-RU"/>
        </a:p>
      </dgm:t>
    </dgm:pt>
    <dgm:pt modelId="{9DFECEFF-5415-4605-B071-F5BD5AC2F817}" type="sibTrans" cxnId="{15EB727C-C80C-406C-8323-0E4C78D72E0C}">
      <dgm:prSet/>
      <dgm:spPr/>
      <dgm:t>
        <a:bodyPr/>
        <a:lstStyle/>
        <a:p>
          <a:endParaRPr lang="ru-RU"/>
        </a:p>
      </dgm:t>
    </dgm:pt>
    <dgm:pt modelId="{6C89F99B-1349-4204-99D0-BD6F4229BF16}">
      <dgm:prSet phldrT="[Текст]" custT="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F1BEE3B1-BA7A-4482-BC4C-00005B584C42}" type="parTrans" cxnId="{BEE481E9-ECA6-4330-A681-AC5C1ABEEEF6}">
      <dgm:prSet/>
      <dgm:spPr/>
      <dgm:t>
        <a:bodyPr/>
        <a:lstStyle/>
        <a:p>
          <a:endParaRPr lang="ru-RU"/>
        </a:p>
      </dgm:t>
    </dgm:pt>
    <dgm:pt modelId="{6DD21133-F979-4A06-85C9-907B2FBB89E3}" type="sibTrans" cxnId="{BEE481E9-ECA6-4330-A681-AC5C1ABEEEF6}">
      <dgm:prSet/>
      <dgm:spPr/>
      <dgm:t>
        <a:bodyPr/>
        <a:lstStyle/>
        <a:p>
          <a:endParaRPr lang="ru-RU"/>
        </a:p>
      </dgm:t>
    </dgm:pt>
    <dgm:pt modelId="{131291A9-2A8E-4F6D-B4D5-07E4CFA20BE0}">
      <dgm:prSet phldrT="[Текст]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B21FC9C6-2F17-43AB-A8DE-F6B46B64C9F1}" type="parTrans" cxnId="{0D7CFC90-F74C-4013-AEBA-A088B9AFF17E}">
      <dgm:prSet/>
      <dgm:spPr/>
      <dgm:t>
        <a:bodyPr/>
        <a:lstStyle/>
        <a:p>
          <a:endParaRPr lang="ru-RU"/>
        </a:p>
      </dgm:t>
    </dgm:pt>
    <dgm:pt modelId="{3BB8C5A9-A553-4B4D-ADA5-741C10BCE35F}" type="sibTrans" cxnId="{0D7CFC90-F74C-4013-AEBA-A088B9AFF17E}">
      <dgm:prSet/>
      <dgm:spPr/>
      <dgm:t>
        <a:bodyPr/>
        <a:lstStyle/>
        <a:p>
          <a:endParaRPr lang="ru-RU"/>
        </a:p>
      </dgm:t>
    </dgm:pt>
    <dgm:pt modelId="{246712EC-8018-4FEB-9199-63D64096B75B}">
      <dgm:prSet phldrT="[Текст]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C950D868-AB19-4A11-A271-633475F0FA19}" type="parTrans" cxnId="{FDA84930-DE5F-416B-B937-3A12016898E3}">
      <dgm:prSet/>
      <dgm:spPr/>
      <dgm:t>
        <a:bodyPr/>
        <a:lstStyle/>
        <a:p>
          <a:endParaRPr lang="ru-RU"/>
        </a:p>
      </dgm:t>
    </dgm:pt>
    <dgm:pt modelId="{C8FB337A-619E-4B02-8E58-4185FC88EA65}" type="sibTrans" cxnId="{FDA84930-DE5F-416B-B937-3A12016898E3}">
      <dgm:prSet/>
      <dgm:spPr/>
      <dgm:t>
        <a:bodyPr/>
        <a:lstStyle/>
        <a:p>
          <a:endParaRPr lang="ru-RU"/>
        </a:p>
      </dgm:t>
    </dgm:pt>
    <dgm:pt modelId="{0A13B8AE-8B30-4802-8CEC-0A5DB4513CBB}" type="pres">
      <dgm:prSet presAssocID="{DD54D0EB-7FA2-4E88-8025-46A511E6EB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530615-C0A9-4453-AF1A-E31D5736BEDF}" type="pres">
      <dgm:prSet presAssocID="{B5ABA72D-3A80-4D5F-980B-18D628D31329}" presName="hierRoot1" presStyleCnt="0">
        <dgm:presLayoutVars>
          <dgm:hierBranch val="init"/>
        </dgm:presLayoutVars>
      </dgm:prSet>
      <dgm:spPr/>
    </dgm:pt>
    <dgm:pt modelId="{EB03111A-F458-4242-9590-EEA132CF0162}" type="pres">
      <dgm:prSet presAssocID="{B5ABA72D-3A80-4D5F-980B-18D628D31329}" presName="rootComposite1" presStyleCnt="0"/>
      <dgm:spPr/>
    </dgm:pt>
    <dgm:pt modelId="{8A8662AF-BBCC-4E3C-8AA2-893823C10F5F}" type="pres">
      <dgm:prSet presAssocID="{B5ABA72D-3A80-4D5F-980B-18D628D31329}" presName="rootText1" presStyleLbl="node0" presStyleIdx="0" presStyleCnt="1" custScaleX="333256" custScaleY="370535" custLinFactY="87751" custLinFactNeighborX="-2359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0D81F5-32D0-4356-BA25-BA4F20834FA6}" type="pres">
      <dgm:prSet presAssocID="{B5ABA72D-3A80-4D5F-980B-18D628D3132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47CFBB9-22C6-49B5-B00D-C055631EF63E}" type="pres">
      <dgm:prSet presAssocID="{B5ABA72D-3A80-4D5F-980B-18D628D31329}" presName="hierChild2" presStyleCnt="0"/>
      <dgm:spPr/>
    </dgm:pt>
    <dgm:pt modelId="{E3DBC311-FA95-4700-B182-58A3F5F6471E}" type="pres">
      <dgm:prSet presAssocID="{86033ACF-8B72-4C6A-9F5E-DAC93669E89C}" presName="Name64" presStyleLbl="parChTrans1D2" presStyleIdx="0" presStyleCnt="6"/>
      <dgm:spPr/>
      <dgm:t>
        <a:bodyPr/>
        <a:lstStyle/>
        <a:p>
          <a:endParaRPr lang="ru-RU"/>
        </a:p>
      </dgm:t>
    </dgm:pt>
    <dgm:pt modelId="{A662C1D5-FF06-4A73-911A-C7F5D2E9AD6E}" type="pres">
      <dgm:prSet presAssocID="{12E17F39-CB87-4F64-A0A3-69B3A5A7F97B}" presName="hierRoot2" presStyleCnt="0">
        <dgm:presLayoutVars>
          <dgm:hierBranch val="init"/>
        </dgm:presLayoutVars>
      </dgm:prSet>
      <dgm:spPr/>
    </dgm:pt>
    <dgm:pt modelId="{14476D1D-8014-4C96-8EE5-4A13EC3E590D}" type="pres">
      <dgm:prSet presAssocID="{12E17F39-CB87-4F64-A0A3-69B3A5A7F97B}" presName="rootComposite" presStyleCnt="0"/>
      <dgm:spPr/>
    </dgm:pt>
    <dgm:pt modelId="{E9200837-31F0-4323-B751-4F455778BDE6}" type="pres">
      <dgm:prSet presAssocID="{12E17F39-CB87-4F64-A0A3-69B3A5A7F97B}" presName="rootText" presStyleLbl="node2" presStyleIdx="0" presStyleCnt="6" custScaleX="167823" custLinFactNeighborY="28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F59C82-248F-447B-B339-D2A44726B5E9}" type="pres">
      <dgm:prSet presAssocID="{12E17F39-CB87-4F64-A0A3-69B3A5A7F97B}" presName="rootConnector" presStyleLbl="node2" presStyleIdx="0" presStyleCnt="6"/>
      <dgm:spPr/>
      <dgm:t>
        <a:bodyPr/>
        <a:lstStyle/>
        <a:p>
          <a:endParaRPr lang="ru-RU"/>
        </a:p>
      </dgm:t>
    </dgm:pt>
    <dgm:pt modelId="{E2BCE08A-59BD-4D67-A861-72368192AA61}" type="pres">
      <dgm:prSet presAssocID="{12E17F39-CB87-4F64-A0A3-69B3A5A7F97B}" presName="hierChild4" presStyleCnt="0"/>
      <dgm:spPr/>
    </dgm:pt>
    <dgm:pt modelId="{A18F7DD6-52C1-415C-9AAD-B1E24D38FD1A}" type="pres">
      <dgm:prSet presAssocID="{12E17F39-CB87-4F64-A0A3-69B3A5A7F97B}" presName="hierChild5" presStyleCnt="0"/>
      <dgm:spPr/>
    </dgm:pt>
    <dgm:pt modelId="{5DD6643B-5E33-4F52-96B8-AD53D9D4CFCB}" type="pres">
      <dgm:prSet presAssocID="{BFC3B4AC-28A2-4421-8C98-5EF0703A0903}" presName="Name64" presStyleLbl="parChTrans1D2" presStyleIdx="1" presStyleCnt="6"/>
      <dgm:spPr/>
      <dgm:t>
        <a:bodyPr/>
        <a:lstStyle/>
        <a:p>
          <a:endParaRPr lang="ru-RU"/>
        </a:p>
      </dgm:t>
    </dgm:pt>
    <dgm:pt modelId="{68FE81E8-1063-4914-ABB6-6F77BA298FF2}" type="pres">
      <dgm:prSet presAssocID="{DDB0C3F1-1D9F-43E6-847C-0F160A4551C0}" presName="hierRoot2" presStyleCnt="0">
        <dgm:presLayoutVars>
          <dgm:hierBranch val="init"/>
        </dgm:presLayoutVars>
      </dgm:prSet>
      <dgm:spPr/>
    </dgm:pt>
    <dgm:pt modelId="{1E73DCFA-BBDF-4FC2-97F6-E4FB6F0D1434}" type="pres">
      <dgm:prSet presAssocID="{DDB0C3F1-1D9F-43E6-847C-0F160A4551C0}" presName="rootComposite" presStyleCnt="0"/>
      <dgm:spPr/>
    </dgm:pt>
    <dgm:pt modelId="{50E3F39B-2D6E-4961-8BB2-492B3BBD1515}" type="pres">
      <dgm:prSet presAssocID="{DDB0C3F1-1D9F-43E6-847C-0F160A4551C0}" presName="rootText" presStyleLbl="node2" presStyleIdx="1" presStyleCnt="6" custScaleX="146410" custLinFactNeighborY="16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A8577-F577-4567-B21A-6CB2C2C81028}" type="pres">
      <dgm:prSet presAssocID="{DDB0C3F1-1D9F-43E6-847C-0F160A4551C0}" presName="rootConnector" presStyleLbl="node2" presStyleIdx="1" presStyleCnt="6"/>
      <dgm:spPr/>
      <dgm:t>
        <a:bodyPr/>
        <a:lstStyle/>
        <a:p>
          <a:endParaRPr lang="ru-RU"/>
        </a:p>
      </dgm:t>
    </dgm:pt>
    <dgm:pt modelId="{357FD5B1-0032-46C0-8358-24CED5A2DC77}" type="pres">
      <dgm:prSet presAssocID="{DDB0C3F1-1D9F-43E6-847C-0F160A4551C0}" presName="hierChild4" presStyleCnt="0"/>
      <dgm:spPr/>
    </dgm:pt>
    <dgm:pt modelId="{F47A0094-40AB-424A-AA7D-34E39DCE1311}" type="pres">
      <dgm:prSet presAssocID="{DDB0C3F1-1D9F-43E6-847C-0F160A4551C0}" presName="hierChild5" presStyleCnt="0"/>
      <dgm:spPr/>
    </dgm:pt>
    <dgm:pt modelId="{AEC1E59E-8F3A-434E-B73F-83B59AFFF56E}" type="pres">
      <dgm:prSet presAssocID="{262B9610-2352-41DE-8527-418A08429726}" presName="Name64" presStyleLbl="parChTrans1D2" presStyleIdx="2" presStyleCnt="6"/>
      <dgm:spPr/>
      <dgm:t>
        <a:bodyPr/>
        <a:lstStyle/>
        <a:p>
          <a:endParaRPr lang="ru-RU"/>
        </a:p>
      </dgm:t>
    </dgm:pt>
    <dgm:pt modelId="{E880846E-E472-48E7-8762-AC3880590F7F}" type="pres">
      <dgm:prSet presAssocID="{24AC58F3-CD6D-48FD-801B-5512465FC309}" presName="hierRoot2" presStyleCnt="0">
        <dgm:presLayoutVars>
          <dgm:hierBranch val="init"/>
        </dgm:presLayoutVars>
      </dgm:prSet>
      <dgm:spPr/>
    </dgm:pt>
    <dgm:pt modelId="{253AF7D5-F208-4B92-8D9F-18A5E5690DFE}" type="pres">
      <dgm:prSet presAssocID="{24AC58F3-CD6D-48FD-801B-5512465FC309}" presName="rootComposite" presStyleCnt="0"/>
      <dgm:spPr/>
    </dgm:pt>
    <dgm:pt modelId="{105E7B86-3442-49FF-BF58-C37811EBD7B9}" type="pres">
      <dgm:prSet presAssocID="{24AC58F3-CD6D-48FD-801B-5512465FC309}" presName="rootText" presStyleLbl="node2" presStyleIdx="2" presStyleCnt="6" custScaleX="146410" custScaleY="161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8F7BD3-4FE4-40D2-A9C0-8B74EFD2E302}" type="pres">
      <dgm:prSet presAssocID="{24AC58F3-CD6D-48FD-801B-5512465FC309}" presName="rootConnector" presStyleLbl="node2" presStyleIdx="2" presStyleCnt="6"/>
      <dgm:spPr/>
      <dgm:t>
        <a:bodyPr/>
        <a:lstStyle/>
        <a:p>
          <a:endParaRPr lang="ru-RU"/>
        </a:p>
      </dgm:t>
    </dgm:pt>
    <dgm:pt modelId="{5954DB9D-AFEA-442D-ACD0-DF573FF65105}" type="pres">
      <dgm:prSet presAssocID="{24AC58F3-CD6D-48FD-801B-5512465FC309}" presName="hierChild4" presStyleCnt="0"/>
      <dgm:spPr/>
    </dgm:pt>
    <dgm:pt modelId="{2D1CD49B-686E-4813-BCA9-A815A673F35C}" type="pres">
      <dgm:prSet presAssocID="{24AC58F3-CD6D-48FD-801B-5512465FC309}" presName="hierChild5" presStyleCnt="0"/>
      <dgm:spPr/>
    </dgm:pt>
    <dgm:pt modelId="{B7599DD9-4AC3-4746-9E4A-98FA2D1E734D}" type="pres">
      <dgm:prSet presAssocID="{F1BEE3B1-BA7A-4482-BC4C-00005B584C42}" presName="Name64" presStyleLbl="parChTrans1D2" presStyleIdx="3" presStyleCnt="6"/>
      <dgm:spPr/>
      <dgm:t>
        <a:bodyPr/>
        <a:lstStyle/>
        <a:p>
          <a:endParaRPr lang="ru-RU"/>
        </a:p>
      </dgm:t>
    </dgm:pt>
    <dgm:pt modelId="{789B2398-AD30-4773-ADD6-32DF48C2FACE}" type="pres">
      <dgm:prSet presAssocID="{6C89F99B-1349-4204-99D0-BD6F4229BF16}" presName="hierRoot2" presStyleCnt="0">
        <dgm:presLayoutVars>
          <dgm:hierBranch val="init"/>
        </dgm:presLayoutVars>
      </dgm:prSet>
      <dgm:spPr/>
    </dgm:pt>
    <dgm:pt modelId="{53CA7A2B-EE98-4425-BF8B-4DC26D46068D}" type="pres">
      <dgm:prSet presAssocID="{6C89F99B-1349-4204-99D0-BD6F4229BF16}" presName="rootComposite" presStyleCnt="0"/>
      <dgm:spPr/>
    </dgm:pt>
    <dgm:pt modelId="{3955FE4A-1A3E-401C-8084-991F5E2254CF}" type="pres">
      <dgm:prSet presAssocID="{6C89F99B-1349-4204-99D0-BD6F4229BF16}" presName="rootText" presStyleLbl="node2" presStyleIdx="3" presStyleCnt="6" custScaleX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8F9248-4681-4A85-A021-7BCA9A4289D4}" type="pres">
      <dgm:prSet presAssocID="{6C89F99B-1349-4204-99D0-BD6F4229BF16}" presName="rootConnector" presStyleLbl="node2" presStyleIdx="3" presStyleCnt="6"/>
      <dgm:spPr/>
      <dgm:t>
        <a:bodyPr/>
        <a:lstStyle/>
        <a:p>
          <a:endParaRPr lang="ru-RU"/>
        </a:p>
      </dgm:t>
    </dgm:pt>
    <dgm:pt modelId="{5A0B4859-CFA1-4A35-9988-8EBD9C56F8CB}" type="pres">
      <dgm:prSet presAssocID="{6C89F99B-1349-4204-99D0-BD6F4229BF16}" presName="hierChild4" presStyleCnt="0"/>
      <dgm:spPr/>
    </dgm:pt>
    <dgm:pt modelId="{F48C62F9-413A-4E90-868A-79352537CBA4}" type="pres">
      <dgm:prSet presAssocID="{6C89F99B-1349-4204-99D0-BD6F4229BF16}" presName="hierChild5" presStyleCnt="0"/>
      <dgm:spPr/>
    </dgm:pt>
    <dgm:pt modelId="{9F523417-88DC-43BC-A2FE-46B8DF75390D}" type="pres">
      <dgm:prSet presAssocID="{B21FC9C6-2F17-43AB-A8DE-F6B46B64C9F1}" presName="Name64" presStyleLbl="parChTrans1D2" presStyleIdx="4" presStyleCnt="6"/>
      <dgm:spPr/>
      <dgm:t>
        <a:bodyPr/>
        <a:lstStyle/>
        <a:p>
          <a:endParaRPr lang="ru-RU"/>
        </a:p>
      </dgm:t>
    </dgm:pt>
    <dgm:pt modelId="{6FA5B5A9-4551-4557-9B6A-7747FC8958B5}" type="pres">
      <dgm:prSet presAssocID="{131291A9-2A8E-4F6D-B4D5-07E4CFA20BE0}" presName="hierRoot2" presStyleCnt="0">
        <dgm:presLayoutVars>
          <dgm:hierBranch val="init"/>
        </dgm:presLayoutVars>
      </dgm:prSet>
      <dgm:spPr/>
    </dgm:pt>
    <dgm:pt modelId="{F84C0BDE-2CD4-47C8-A9C1-B45F9CDE6C3D}" type="pres">
      <dgm:prSet presAssocID="{131291A9-2A8E-4F6D-B4D5-07E4CFA20BE0}" presName="rootComposite" presStyleCnt="0"/>
      <dgm:spPr/>
    </dgm:pt>
    <dgm:pt modelId="{704433DD-8FC7-42B5-872F-46694E42C307}" type="pres">
      <dgm:prSet presAssocID="{131291A9-2A8E-4F6D-B4D5-07E4CFA20BE0}" presName="rootText" presStyleLbl="node2" presStyleIdx="4" presStyleCnt="6" custScaleX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5EC05A-99AD-4B20-BF6B-61269CD4B113}" type="pres">
      <dgm:prSet presAssocID="{131291A9-2A8E-4F6D-B4D5-07E4CFA20BE0}" presName="rootConnector" presStyleLbl="node2" presStyleIdx="4" presStyleCnt="6"/>
      <dgm:spPr/>
      <dgm:t>
        <a:bodyPr/>
        <a:lstStyle/>
        <a:p>
          <a:endParaRPr lang="ru-RU"/>
        </a:p>
      </dgm:t>
    </dgm:pt>
    <dgm:pt modelId="{8D04DCE8-A61A-40EA-B5D5-4924D0213407}" type="pres">
      <dgm:prSet presAssocID="{131291A9-2A8E-4F6D-B4D5-07E4CFA20BE0}" presName="hierChild4" presStyleCnt="0"/>
      <dgm:spPr/>
    </dgm:pt>
    <dgm:pt modelId="{0B531176-154E-40A2-B7CE-4DFC7DE24607}" type="pres">
      <dgm:prSet presAssocID="{131291A9-2A8E-4F6D-B4D5-07E4CFA20BE0}" presName="hierChild5" presStyleCnt="0"/>
      <dgm:spPr/>
    </dgm:pt>
    <dgm:pt modelId="{5DBF4E81-0865-4E94-8EDD-158AEE616423}" type="pres">
      <dgm:prSet presAssocID="{C950D868-AB19-4A11-A271-633475F0FA19}" presName="Name64" presStyleLbl="parChTrans1D2" presStyleIdx="5" presStyleCnt="6"/>
      <dgm:spPr/>
      <dgm:t>
        <a:bodyPr/>
        <a:lstStyle/>
        <a:p>
          <a:endParaRPr lang="ru-RU"/>
        </a:p>
      </dgm:t>
    </dgm:pt>
    <dgm:pt modelId="{AD2036E6-8029-4827-A462-535BA570C885}" type="pres">
      <dgm:prSet presAssocID="{246712EC-8018-4FEB-9199-63D64096B75B}" presName="hierRoot2" presStyleCnt="0">
        <dgm:presLayoutVars>
          <dgm:hierBranch val="init"/>
        </dgm:presLayoutVars>
      </dgm:prSet>
      <dgm:spPr/>
    </dgm:pt>
    <dgm:pt modelId="{40B0F51C-1831-4D27-BE11-E9C99787752F}" type="pres">
      <dgm:prSet presAssocID="{246712EC-8018-4FEB-9199-63D64096B75B}" presName="rootComposite" presStyleCnt="0"/>
      <dgm:spPr/>
    </dgm:pt>
    <dgm:pt modelId="{306DCEE0-A46E-4ED5-B239-9B4BDDA0DED4}" type="pres">
      <dgm:prSet presAssocID="{246712EC-8018-4FEB-9199-63D64096B75B}" presName="rootText" presStyleLbl="node2" presStyleIdx="5" presStyleCnt="6" custScaleX="14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FE8528-E753-4E1E-AAC8-88F286693F42}" type="pres">
      <dgm:prSet presAssocID="{246712EC-8018-4FEB-9199-63D64096B75B}" presName="rootConnector" presStyleLbl="node2" presStyleIdx="5" presStyleCnt="6"/>
      <dgm:spPr/>
      <dgm:t>
        <a:bodyPr/>
        <a:lstStyle/>
        <a:p>
          <a:endParaRPr lang="ru-RU"/>
        </a:p>
      </dgm:t>
    </dgm:pt>
    <dgm:pt modelId="{05EEB913-3F84-4AD6-AE06-3BB28E03DD81}" type="pres">
      <dgm:prSet presAssocID="{246712EC-8018-4FEB-9199-63D64096B75B}" presName="hierChild4" presStyleCnt="0"/>
      <dgm:spPr/>
    </dgm:pt>
    <dgm:pt modelId="{1386EDB1-A740-45DF-8D4E-4A1357E168BC}" type="pres">
      <dgm:prSet presAssocID="{246712EC-8018-4FEB-9199-63D64096B75B}" presName="hierChild5" presStyleCnt="0"/>
      <dgm:spPr/>
    </dgm:pt>
    <dgm:pt modelId="{F0A9BA1A-EDE0-488E-B964-9FD5905CB98C}" type="pres">
      <dgm:prSet presAssocID="{B5ABA72D-3A80-4D5F-980B-18D628D31329}" presName="hierChild3" presStyleCnt="0"/>
      <dgm:spPr/>
    </dgm:pt>
  </dgm:ptLst>
  <dgm:cxnLst>
    <dgm:cxn modelId="{DC0900E1-AF0A-4F2E-AB6C-5E86E9B4A0A6}" type="presOf" srcId="{C950D868-AB19-4A11-A271-633475F0FA19}" destId="{5DBF4E81-0865-4E94-8EDD-158AEE616423}" srcOrd="0" destOrd="0" presId="urn:microsoft.com/office/officeart/2009/3/layout/HorizontalOrganizationChart"/>
    <dgm:cxn modelId="{C2EBC65C-7253-4A03-93A4-DEBB2CA2212B}" type="presOf" srcId="{F1BEE3B1-BA7A-4482-BC4C-00005B584C42}" destId="{B7599DD9-4AC3-4746-9E4A-98FA2D1E734D}" srcOrd="0" destOrd="0" presId="urn:microsoft.com/office/officeart/2009/3/layout/HorizontalOrganizationChart"/>
    <dgm:cxn modelId="{F54D2AD6-6649-464C-B2B0-1493A952002A}" type="presOf" srcId="{246712EC-8018-4FEB-9199-63D64096B75B}" destId="{306DCEE0-A46E-4ED5-B239-9B4BDDA0DED4}" srcOrd="0" destOrd="0" presId="urn:microsoft.com/office/officeart/2009/3/layout/HorizontalOrganizationChart"/>
    <dgm:cxn modelId="{47638F7C-81A3-4161-B5D3-5750568BD750}" type="presOf" srcId="{DDB0C3F1-1D9F-43E6-847C-0F160A4551C0}" destId="{50E3F39B-2D6E-4961-8BB2-492B3BBD1515}" srcOrd="0" destOrd="0" presId="urn:microsoft.com/office/officeart/2009/3/layout/HorizontalOrganizationChart"/>
    <dgm:cxn modelId="{551B1EA2-0814-4C24-9C3E-776F55D5C4F6}" type="presOf" srcId="{6C89F99B-1349-4204-99D0-BD6F4229BF16}" destId="{3955FE4A-1A3E-401C-8084-991F5E2254CF}" srcOrd="0" destOrd="0" presId="urn:microsoft.com/office/officeart/2009/3/layout/HorizontalOrganizationChart"/>
    <dgm:cxn modelId="{FDA84930-DE5F-416B-B937-3A12016898E3}" srcId="{B5ABA72D-3A80-4D5F-980B-18D628D31329}" destId="{246712EC-8018-4FEB-9199-63D64096B75B}" srcOrd="5" destOrd="0" parTransId="{C950D868-AB19-4A11-A271-633475F0FA19}" sibTransId="{C8FB337A-619E-4B02-8E58-4185FC88EA65}"/>
    <dgm:cxn modelId="{FAB7F74E-1D5D-44C7-9857-14F2B8F93019}" type="presOf" srcId="{B5ABA72D-3A80-4D5F-980B-18D628D31329}" destId="{CF0D81F5-32D0-4356-BA25-BA4F20834FA6}" srcOrd="1" destOrd="0" presId="urn:microsoft.com/office/officeart/2009/3/layout/HorizontalOrganizationChart"/>
    <dgm:cxn modelId="{2012D3DE-16F2-45CA-9BC0-7E60A24D5391}" type="presOf" srcId="{12E17F39-CB87-4F64-A0A3-69B3A5A7F97B}" destId="{00F59C82-248F-447B-B339-D2A44726B5E9}" srcOrd="1" destOrd="0" presId="urn:microsoft.com/office/officeart/2009/3/layout/HorizontalOrganizationChart"/>
    <dgm:cxn modelId="{57608166-72CE-4C6B-8821-94C68BBC8E5A}" type="presOf" srcId="{BFC3B4AC-28A2-4421-8C98-5EF0703A0903}" destId="{5DD6643B-5E33-4F52-96B8-AD53D9D4CFCB}" srcOrd="0" destOrd="0" presId="urn:microsoft.com/office/officeart/2009/3/layout/HorizontalOrganizationChart"/>
    <dgm:cxn modelId="{B8485A32-41F9-4A35-89FE-F17E9C491FAC}" srcId="{B5ABA72D-3A80-4D5F-980B-18D628D31329}" destId="{12E17F39-CB87-4F64-A0A3-69B3A5A7F97B}" srcOrd="0" destOrd="0" parTransId="{86033ACF-8B72-4C6A-9F5E-DAC93669E89C}" sibTransId="{CCD5B632-C675-4925-8B30-0F6C758AE267}"/>
    <dgm:cxn modelId="{0452AB13-E297-48F5-BB21-8E3B03F7E16C}" type="presOf" srcId="{246712EC-8018-4FEB-9199-63D64096B75B}" destId="{88FE8528-E753-4E1E-AAC8-88F286693F42}" srcOrd="1" destOrd="0" presId="urn:microsoft.com/office/officeart/2009/3/layout/HorizontalOrganizationChart"/>
    <dgm:cxn modelId="{A01E5B8C-7B10-4EC7-BBAC-022220D9320C}" type="presOf" srcId="{131291A9-2A8E-4F6D-B4D5-07E4CFA20BE0}" destId="{295EC05A-99AD-4B20-BF6B-61269CD4B113}" srcOrd="1" destOrd="0" presId="urn:microsoft.com/office/officeart/2009/3/layout/HorizontalOrganizationChart"/>
    <dgm:cxn modelId="{2474EE42-04D8-4701-9356-F11023632C28}" type="presOf" srcId="{262B9610-2352-41DE-8527-418A08429726}" destId="{AEC1E59E-8F3A-434E-B73F-83B59AFFF56E}" srcOrd="0" destOrd="0" presId="urn:microsoft.com/office/officeart/2009/3/layout/HorizontalOrganizationChart"/>
    <dgm:cxn modelId="{D0B60AEF-0E86-480C-998E-4CE1261C7DD2}" type="presOf" srcId="{86033ACF-8B72-4C6A-9F5E-DAC93669E89C}" destId="{E3DBC311-FA95-4700-B182-58A3F5F6471E}" srcOrd="0" destOrd="0" presId="urn:microsoft.com/office/officeart/2009/3/layout/HorizontalOrganizationChart"/>
    <dgm:cxn modelId="{BB4E46F9-C195-4510-A7AE-5B85ACAF3764}" type="presOf" srcId="{24AC58F3-CD6D-48FD-801B-5512465FC309}" destId="{105E7B86-3442-49FF-BF58-C37811EBD7B9}" srcOrd="0" destOrd="0" presId="urn:microsoft.com/office/officeart/2009/3/layout/HorizontalOrganizationChart"/>
    <dgm:cxn modelId="{59D8AFF3-1E44-44C7-B27A-A4DF2BBA969D}" type="presOf" srcId="{DDB0C3F1-1D9F-43E6-847C-0F160A4551C0}" destId="{634A8577-F577-4567-B21A-6CB2C2C81028}" srcOrd="1" destOrd="0" presId="urn:microsoft.com/office/officeart/2009/3/layout/HorizontalOrganizationChart"/>
    <dgm:cxn modelId="{B43C4BCD-A5EA-4865-849F-1951D6E91E40}" type="presOf" srcId="{DD54D0EB-7FA2-4E88-8025-46A511E6EBB2}" destId="{0A13B8AE-8B30-4802-8CEC-0A5DB4513CBB}" srcOrd="0" destOrd="0" presId="urn:microsoft.com/office/officeart/2009/3/layout/HorizontalOrganizationChart"/>
    <dgm:cxn modelId="{C0200D75-F8AE-4B3C-8C61-417F44FDBDA7}" type="presOf" srcId="{B21FC9C6-2F17-43AB-A8DE-F6B46B64C9F1}" destId="{9F523417-88DC-43BC-A2FE-46B8DF75390D}" srcOrd="0" destOrd="0" presId="urn:microsoft.com/office/officeart/2009/3/layout/HorizontalOrganizationChart"/>
    <dgm:cxn modelId="{BEE481E9-ECA6-4330-A681-AC5C1ABEEEF6}" srcId="{B5ABA72D-3A80-4D5F-980B-18D628D31329}" destId="{6C89F99B-1349-4204-99D0-BD6F4229BF16}" srcOrd="3" destOrd="0" parTransId="{F1BEE3B1-BA7A-4482-BC4C-00005B584C42}" sibTransId="{6DD21133-F979-4A06-85C9-907B2FBB89E3}"/>
    <dgm:cxn modelId="{29290511-7BA0-4940-804F-ED76B8866B2F}" srcId="{B5ABA72D-3A80-4D5F-980B-18D628D31329}" destId="{DDB0C3F1-1D9F-43E6-847C-0F160A4551C0}" srcOrd="1" destOrd="0" parTransId="{BFC3B4AC-28A2-4421-8C98-5EF0703A0903}" sibTransId="{9F71CF02-8FC4-4F66-AD46-33C9F5CE5DDF}"/>
    <dgm:cxn modelId="{FDDBCEFE-7BC1-4C02-A3DB-513CEE7916FD}" type="presOf" srcId="{12E17F39-CB87-4F64-A0A3-69B3A5A7F97B}" destId="{E9200837-31F0-4323-B751-4F455778BDE6}" srcOrd="0" destOrd="0" presId="urn:microsoft.com/office/officeart/2009/3/layout/HorizontalOrganizationChart"/>
    <dgm:cxn modelId="{4FE9DBBD-37C4-4420-BC3B-3FAC90805944}" srcId="{DD54D0EB-7FA2-4E88-8025-46A511E6EBB2}" destId="{B5ABA72D-3A80-4D5F-980B-18D628D31329}" srcOrd="0" destOrd="0" parTransId="{5273A235-56EF-4F60-AFCE-38260CA903F9}" sibTransId="{62B78804-502B-42D6-AB79-E723237F6091}"/>
    <dgm:cxn modelId="{15EB727C-C80C-406C-8323-0E4C78D72E0C}" srcId="{B5ABA72D-3A80-4D5F-980B-18D628D31329}" destId="{24AC58F3-CD6D-48FD-801B-5512465FC309}" srcOrd="2" destOrd="0" parTransId="{262B9610-2352-41DE-8527-418A08429726}" sibTransId="{9DFECEFF-5415-4605-B071-F5BD5AC2F817}"/>
    <dgm:cxn modelId="{100ED9BA-FB28-499F-9E1B-545EECB007D6}" type="presOf" srcId="{B5ABA72D-3A80-4D5F-980B-18D628D31329}" destId="{8A8662AF-BBCC-4E3C-8AA2-893823C10F5F}" srcOrd="0" destOrd="0" presId="urn:microsoft.com/office/officeart/2009/3/layout/HorizontalOrganizationChart"/>
    <dgm:cxn modelId="{F06F125B-E19B-45C3-9E2A-C3445BF2B6D8}" type="presOf" srcId="{24AC58F3-CD6D-48FD-801B-5512465FC309}" destId="{6A8F7BD3-4FE4-40D2-A9C0-8B74EFD2E302}" srcOrd="1" destOrd="0" presId="urn:microsoft.com/office/officeart/2009/3/layout/HorizontalOrganizationChart"/>
    <dgm:cxn modelId="{705FEA01-DE68-45F2-B2CA-54FFA283309F}" type="presOf" srcId="{6C89F99B-1349-4204-99D0-BD6F4229BF16}" destId="{9F8F9248-4681-4A85-A021-7BCA9A4289D4}" srcOrd="1" destOrd="0" presId="urn:microsoft.com/office/officeart/2009/3/layout/HorizontalOrganizationChart"/>
    <dgm:cxn modelId="{6530C9A1-B823-4D4E-B9EE-179D59AB7F03}" type="presOf" srcId="{131291A9-2A8E-4F6D-B4D5-07E4CFA20BE0}" destId="{704433DD-8FC7-42B5-872F-46694E42C307}" srcOrd="0" destOrd="0" presId="urn:microsoft.com/office/officeart/2009/3/layout/HorizontalOrganizationChart"/>
    <dgm:cxn modelId="{0D7CFC90-F74C-4013-AEBA-A088B9AFF17E}" srcId="{B5ABA72D-3A80-4D5F-980B-18D628D31329}" destId="{131291A9-2A8E-4F6D-B4D5-07E4CFA20BE0}" srcOrd="4" destOrd="0" parTransId="{B21FC9C6-2F17-43AB-A8DE-F6B46B64C9F1}" sibTransId="{3BB8C5A9-A553-4B4D-ADA5-741C10BCE35F}"/>
    <dgm:cxn modelId="{DAFAFA4C-1756-456B-9CC6-66D835EFEB5A}" type="presParOf" srcId="{0A13B8AE-8B30-4802-8CEC-0A5DB4513CBB}" destId="{81530615-C0A9-4453-AF1A-E31D5736BEDF}" srcOrd="0" destOrd="0" presId="urn:microsoft.com/office/officeart/2009/3/layout/HorizontalOrganizationChart"/>
    <dgm:cxn modelId="{D728F2F1-3D17-434D-923F-0E70170CACBB}" type="presParOf" srcId="{81530615-C0A9-4453-AF1A-E31D5736BEDF}" destId="{EB03111A-F458-4242-9590-EEA132CF0162}" srcOrd="0" destOrd="0" presId="urn:microsoft.com/office/officeart/2009/3/layout/HorizontalOrganizationChart"/>
    <dgm:cxn modelId="{D8144AA8-E82F-494E-B7B6-2B8BF1140017}" type="presParOf" srcId="{EB03111A-F458-4242-9590-EEA132CF0162}" destId="{8A8662AF-BBCC-4E3C-8AA2-893823C10F5F}" srcOrd="0" destOrd="0" presId="urn:microsoft.com/office/officeart/2009/3/layout/HorizontalOrganizationChart"/>
    <dgm:cxn modelId="{44A6FAC7-500B-4BBD-B99F-6BDB0AD553D4}" type="presParOf" srcId="{EB03111A-F458-4242-9590-EEA132CF0162}" destId="{CF0D81F5-32D0-4356-BA25-BA4F20834FA6}" srcOrd="1" destOrd="0" presId="urn:microsoft.com/office/officeart/2009/3/layout/HorizontalOrganizationChart"/>
    <dgm:cxn modelId="{FE94CD01-DD55-4D5C-BCB7-C1B88BA2E0D6}" type="presParOf" srcId="{81530615-C0A9-4453-AF1A-E31D5736BEDF}" destId="{B47CFBB9-22C6-49B5-B00D-C055631EF63E}" srcOrd="1" destOrd="0" presId="urn:microsoft.com/office/officeart/2009/3/layout/HorizontalOrganizationChart"/>
    <dgm:cxn modelId="{C75DB846-FD06-4FF0-BE2D-921E52DA5C50}" type="presParOf" srcId="{B47CFBB9-22C6-49B5-B00D-C055631EF63E}" destId="{E3DBC311-FA95-4700-B182-58A3F5F6471E}" srcOrd="0" destOrd="0" presId="urn:microsoft.com/office/officeart/2009/3/layout/HorizontalOrganizationChart"/>
    <dgm:cxn modelId="{F32BFE07-945F-4863-BDEA-7B0DCD930E5B}" type="presParOf" srcId="{B47CFBB9-22C6-49B5-B00D-C055631EF63E}" destId="{A662C1D5-FF06-4A73-911A-C7F5D2E9AD6E}" srcOrd="1" destOrd="0" presId="urn:microsoft.com/office/officeart/2009/3/layout/HorizontalOrganizationChart"/>
    <dgm:cxn modelId="{AB016851-9E6F-43EF-A064-5F37ADACCCCA}" type="presParOf" srcId="{A662C1D5-FF06-4A73-911A-C7F5D2E9AD6E}" destId="{14476D1D-8014-4C96-8EE5-4A13EC3E590D}" srcOrd="0" destOrd="0" presId="urn:microsoft.com/office/officeart/2009/3/layout/HorizontalOrganizationChart"/>
    <dgm:cxn modelId="{3FFB8F66-16D0-480F-8777-F2A94852E14C}" type="presParOf" srcId="{14476D1D-8014-4C96-8EE5-4A13EC3E590D}" destId="{E9200837-31F0-4323-B751-4F455778BDE6}" srcOrd="0" destOrd="0" presId="urn:microsoft.com/office/officeart/2009/3/layout/HorizontalOrganizationChart"/>
    <dgm:cxn modelId="{5131DED4-87EA-4328-BAAE-1F11F59CF899}" type="presParOf" srcId="{14476D1D-8014-4C96-8EE5-4A13EC3E590D}" destId="{00F59C82-248F-447B-B339-D2A44726B5E9}" srcOrd="1" destOrd="0" presId="urn:microsoft.com/office/officeart/2009/3/layout/HorizontalOrganizationChart"/>
    <dgm:cxn modelId="{AE388917-76C8-46C8-8B76-569E40CCF8B2}" type="presParOf" srcId="{A662C1D5-FF06-4A73-911A-C7F5D2E9AD6E}" destId="{E2BCE08A-59BD-4D67-A861-72368192AA61}" srcOrd="1" destOrd="0" presId="urn:microsoft.com/office/officeart/2009/3/layout/HorizontalOrganizationChart"/>
    <dgm:cxn modelId="{8398AF8E-802C-45B8-894F-A60FC7D1601A}" type="presParOf" srcId="{A662C1D5-FF06-4A73-911A-C7F5D2E9AD6E}" destId="{A18F7DD6-52C1-415C-9AAD-B1E24D38FD1A}" srcOrd="2" destOrd="0" presId="urn:microsoft.com/office/officeart/2009/3/layout/HorizontalOrganizationChart"/>
    <dgm:cxn modelId="{B634F181-D92A-49DB-A042-581E1C7B0432}" type="presParOf" srcId="{B47CFBB9-22C6-49B5-B00D-C055631EF63E}" destId="{5DD6643B-5E33-4F52-96B8-AD53D9D4CFCB}" srcOrd="2" destOrd="0" presId="urn:microsoft.com/office/officeart/2009/3/layout/HorizontalOrganizationChart"/>
    <dgm:cxn modelId="{DC575509-A2CE-414A-A2F0-598D0D82B4F6}" type="presParOf" srcId="{B47CFBB9-22C6-49B5-B00D-C055631EF63E}" destId="{68FE81E8-1063-4914-ABB6-6F77BA298FF2}" srcOrd="3" destOrd="0" presId="urn:microsoft.com/office/officeart/2009/3/layout/HorizontalOrganizationChart"/>
    <dgm:cxn modelId="{859071DC-5157-4B02-B253-B5791346FDED}" type="presParOf" srcId="{68FE81E8-1063-4914-ABB6-6F77BA298FF2}" destId="{1E73DCFA-BBDF-4FC2-97F6-E4FB6F0D1434}" srcOrd="0" destOrd="0" presId="urn:microsoft.com/office/officeart/2009/3/layout/HorizontalOrganizationChart"/>
    <dgm:cxn modelId="{33BB012E-E1C0-4DAF-AC0A-90010179D7B6}" type="presParOf" srcId="{1E73DCFA-BBDF-4FC2-97F6-E4FB6F0D1434}" destId="{50E3F39B-2D6E-4961-8BB2-492B3BBD1515}" srcOrd="0" destOrd="0" presId="urn:microsoft.com/office/officeart/2009/3/layout/HorizontalOrganizationChart"/>
    <dgm:cxn modelId="{9F4FE1D2-379F-4562-9D4E-70128BE5246F}" type="presParOf" srcId="{1E73DCFA-BBDF-4FC2-97F6-E4FB6F0D1434}" destId="{634A8577-F577-4567-B21A-6CB2C2C81028}" srcOrd="1" destOrd="0" presId="urn:microsoft.com/office/officeart/2009/3/layout/HorizontalOrganizationChart"/>
    <dgm:cxn modelId="{88BA2007-8FE5-4307-8724-7CDBFAE96B65}" type="presParOf" srcId="{68FE81E8-1063-4914-ABB6-6F77BA298FF2}" destId="{357FD5B1-0032-46C0-8358-24CED5A2DC77}" srcOrd="1" destOrd="0" presId="urn:microsoft.com/office/officeart/2009/3/layout/HorizontalOrganizationChart"/>
    <dgm:cxn modelId="{080260BA-DAE1-4BAD-A42D-3477A5089255}" type="presParOf" srcId="{68FE81E8-1063-4914-ABB6-6F77BA298FF2}" destId="{F47A0094-40AB-424A-AA7D-34E39DCE1311}" srcOrd="2" destOrd="0" presId="urn:microsoft.com/office/officeart/2009/3/layout/HorizontalOrganizationChart"/>
    <dgm:cxn modelId="{8AF909BB-2971-40CE-9224-A39296327665}" type="presParOf" srcId="{B47CFBB9-22C6-49B5-B00D-C055631EF63E}" destId="{AEC1E59E-8F3A-434E-B73F-83B59AFFF56E}" srcOrd="4" destOrd="0" presId="urn:microsoft.com/office/officeart/2009/3/layout/HorizontalOrganizationChart"/>
    <dgm:cxn modelId="{21C096A0-1F17-41AB-96C2-ECC718B4B996}" type="presParOf" srcId="{B47CFBB9-22C6-49B5-B00D-C055631EF63E}" destId="{E880846E-E472-48E7-8762-AC3880590F7F}" srcOrd="5" destOrd="0" presId="urn:microsoft.com/office/officeart/2009/3/layout/HorizontalOrganizationChart"/>
    <dgm:cxn modelId="{FE6859BE-CE29-4C17-8897-FF1CA88BF3A9}" type="presParOf" srcId="{E880846E-E472-48E7-8762-AC3880590F7F}" destId="{253AF7D5-F208-4B92-8D9F-18A5E5690DFE}" srcOrd="0" destOrd="0" presId="urn:microsoft.com/office/officeart/2009/3/layout/HorizontalOrganizationChart"/>
    <dgm:cxn modelId="{B773FC54-F606-4559-9398-5797DC39E617}" type="presParOf" srcId="{253AF7D5-F208-4B92-8D9F-18A5E5690DFE}" destId="{105E7B86-3442-49FF-BF58-C37811EBD7B9}" srcOrd="0" destOrd="0" presId="urn:microsoft.com/office/officeart/2009/3/layout/HorizontalOrganizationChart"/>
    <dgm:cxn modelId="{B73DDAAF-8212-4B84-9947-82C84BAB0DDF}" type="presParOf" srcId="{253AF7D5-F208-4B92-8D9F-18A5E5690DFE}" destId="{6A8F7BD3-4FE4-40D2-A9C0-8B74EFD2E302}" srcOrd="1" destOrd="0" presId="urn:microsoft.com/office/officeart/2009/3/layout/HorizontalOrganizationChart"/>
    <dgm:cxn modelId="{98C1D410-1198-43B9-AF79-A79786B974E4}" type="presParOf" srcId="{E880846E-E472-48E7-8762-AC3880590F7F}" destId="{5954DB9D-AFEA-442D-ACD0-DF573FF65105}" srcOrd="1" destOrd="0" presId="urn:microsoft.com/office/officeart/2009/3/layout/HorizontalOrganizationChart"/>
    <dgm:cxn modelId="{AEF55985-A95D-4C1D-AACB-AC50DFB9DAF3}" type="presParOf" srcId="{E880846E-E472-48E7-8762-AC3880590F7F}" destId="{2D1CD49B-686E-4813-BCA9-A815A673F35C}" srcOrd="2" destOrd="0" presId="urn:microsoft.com/office/officeart/2009/3/layout/HorizontalOrganizationChart"/>
    <dgm:cxn modelId="{9C59F6B9-0C31-4181-A2E0-6ED0B6E9C16D}" type="presParOf" srcId="{B47CFBB9-22C6-49B5-B00D-C055631EF63E}" destId="{B7599DD9-4AC3-4746-9E4A-98FA2D1E734D}" srcOrd="6" destOrd="0" presId="urn:microsoft.com/office/officeart/2009/3/layout/HorizontalOrganizationChart"/>
    <dgm:cxn modelId="{357D670C-CA95-4C01-B9DD-8B0102E808B5}" type="presParOf" srcId="{B47CFBB9-22C6-49B5-B00D-C055631EF63E}" destId="{789B2398-AD30-4773-ADD6-32DF48C2FACE}" srcOrd="7" destOrd="0" presId="urn:microsoft.com/office/officeart/2009/3/layout/HorizontalOrganizationChart"/>
    <dgm:cxn modelId="{7F3FA7A5-9B18-45F3-8F77-EB4CAC7E5C7F}" type="presParOf" srcId="{789B2398-AD30-4773-ADD6-32DF48C2FACE}" destId="{53CA7A2B-EE98-4425-BF8B-4DC26D46068D}" srcOrd="0" destOrd="0" presId="urn:microsoft.com/office/officeart/2009/3/layout/HorizontalOrganizationChart"/>
    <dgm:cxn modelId="{13FA1DD3-6503-4CCB-9BB2-6CB9D349924B}" type="presParOf" srcId="{53CA7A2B-EE98-4425-BF8B-4DC26D46068D}" destId="{3955FE4A-1A3E-401C-8084-991F5E2254CF}" srcOrd="0" destOrd="0" presId="urn:microsoft.com/office/officeart/2009/3/layout/HorizontalOrganizationChart"/>
    <dgm:cxn modelId="{B71817D6-D89F-4498-BCA8-9F4E7A5F63EE}" type="presParOf" srcId="{53CA7A2B-EE98-4425-BF8B-4DC26D46068D}" destId="{9F8F9248-4681-4A85-A021-7BCA9A4289D4}" srcOrd="1" destOrd="0" presId="urn:microsoft.com/office/officeart/2009/3/layout/HorizontalOrganizationChart"/>
    <dgm:cxn modelId="{F2F2E8A6-BF75-4B85-9878-7C65D65C65BA}" type="presParOf" srcId="{789B2398-AD30-4773-ADD6-32DF48C2FACE}" destId="{5A0B4859-CFA1-4A35-9988-8EBD9C56F8CB}" srcOrd="1" destOrd="0" presId="urn:microsoft.com/office/officeart/2009/3/layout/HorizontalOrganizationChart"/>
    <dgm:cxn modelId="{B760C842-672F-42B2-BA45-CE87CE802E33}" type="presParOf" srcId="{789B2398-AD30-4773-ADD6-32DF48C2FACE}" destId="{F48C62F9-413A-4E90-868A-79352537CBA4}" srcOrd="2" destOrd="0" presId="urn:microsoft.com/office/officeart/2009/3/layout/HorizontalOrganizationChart"/>
    <dgm:cxn modelId="{F672CAC3-7CDA-430E-A6D6-AE58E5B7CFAB}" type="presParOf" srcId="{B47CFBB9-22C6-49B5-B00D-C055631EF63E}" destId="{9F523417-88DC-43BC-A2FE-46B8DF75390D}" srcOrd="8" destOrd="0" presId="urn:microsoft.com/office/officeart/2009/3/layout/HorizontalOrganizationChart"/>
    <dgm:cxn modelId="{F6AAA711-8940-49C8-96BB-6A6BA6E87FA7}" type="presParOf" srcId="{B47CFBB9-22C6-49B5-B00D-C055631EF63E}" destId="{6FA5B5A9-4551-4557-9B6A-7747FC8958B5}" srcOrd="9" destOrd="0" presId="urn:microsoft.com/office/officeart/2009/3/layout/HorizontalOrganizationChart"/>
    <dgm:cxn modelId="{C5EBB5A9-D2C8-4CD8-9323-C71318682BD0}" type="presParOf" srcId="{6FA5B5A9-4551-4557-9B6A-7747FC8958B5}" destId="{F84C0BDE-2CD4-47C8-A9C1-B45F9CDE6C3D}" srcOrd="0" destOrd="0" presId="urn:microsoft.com/office/officeart/2009/3/layout/HorizontalOrganizationChart"/>
    <dgm:cxn modelId="{76F26DA3-3441-488B-8E81-5B4E6F0B7336}" type="presParOf" srcId="{F84C0BDE-2CD4-47C8-A9C1-B45F9CDE6C3D}" destId="{704433DD-8FC7-42B5-872F-46694E42C307}" srcOrd="0" destOrd="0" presId="urn:microsoft.com/office/officeart/2009/3/layout/HorizontalOrganizationChart"/>
    <dgm:cxn modelId="{34C2FDCF-8CD3-4426-BF62-00F808506357}" type="presParOf" srcId="{F84C0BDE-2CD4-47C8-A9C1-B45F9CDE6C3D}" destId="{295EC05A-99AD-4B20-BF6B-61269CD4B113}" srcOrd="1" destOrd="0" presId="urn:microsoft.com/office/officeart/2009/3/layout/HorizontalOrganizationChart"/>
    <dgm:cxn modelId="{47242E0B-192E-4A2D-85E4-77B0A320317F}" type="presParOf" srcId="{6FA5B5A9-4551-4557-9B6A-7747FC8958B5}" destId="{8D04DCE8-A61A-40EA-B5D5-4924D0213407}" srcOrd="1" destOrd="0" presId="urn:microsoft.com/office/officeart/2009/3/layout/HorizontalOrganizationChart"/>
    <dgm:cxn modelId="{0F24CCAF-24AF-4B08-8474-9A6670A35939}" type="presParOf" srcId="{6FA5B5A9-4551-4557-9B6A-7747FC8958B5}" destId="{0B531176-154E-40A2-B7CE-4DFC7DE24607}" srcOrd="2" destOrd="0" presId="urn:microsoft.com/office/officeart/2009/3/layout/HorizontalOrganizationChart"/>
    <dgm:cxn modelId="{81E8C023-5BB8-4A0B-A6AE-BC06EEB8E9FC}" type="presParOf" srcId="{B47CFBB9-22C6-49B5-B00D-C055631EF63E}" destId="{5DBF4E81-0865-4E94-8EDD-158AEE616423}" srcOrd="10" destOrd="0" presId="urn:microsoft.com/office/officeart/2009/3/layout/HorizontalOrganizationChart"/>
    <dgm:cxn modelId="{E6144F28-FF3D-4E6D-AFBB-DE514FFC09CF}" type="presParOf" srcId="{B47CFBB9-22C6-49B5-B00D-C055631EF63E}" destId="{AD2036E6-8029-4827-A462-535BA570C885}" srcOrd="11" destOrd="0" presId="urn:microsoft.com/office/officeart/2009/3/layout/HorizontalOrganizationChart"/>
    <dgm:cxn modelId="{CFED9B02-8CBB-48BC-99F9-0D12F7F5F289}" type="presParOf" srcId="{AD2036E6-8029-4827-A462-535BA570C885}" destId="{40B0F51C-1831-4D27-BE11-E9C99787752F}" srcOrd="0" destOrd="0" presId="urn:microsoft.com/office/officeart/2009/3/layout/HorizontalOrganizationChart"/>
    <dgm:cxn modelId="{576265D0-A195-4ED6-9DC0-3532421D0A74}" type="presParOf" srcId="{40B0F51C-1831-4D27-BE11-E9C99787752F}" destId="{306DCEE0-A46E-4ED5-B239-9B4BDDA0DED4}" srcOrd="0" destOrd="0" presId="urn:microsoft.com/office/officeart/2009/3/layout/HorizontalOrganizationChart"/>
    <dgm:cxn modelId="{BE99CF60-80BA-4157-B452-5C05DCCAE9BB}" type="presParOf" srcId="{40B0F51C-1831-4D27-BE11-E9C99787752F}" destId="{88FE8528-E753-4E1E-AAC8-88F286693F42}" srcOrd="1" destOrd="0" presId="urn:microsoft.com/office/officeart/2009/3/layout/HorizontalOrganizationChart"/>
    <dgm:cxn modelId="{B7E07A6D-1215-4A95-8A00-C96B20A5EAB7}" type="presParOf" srcId="{AD2036E6-8029-4827-A462-535BA570C885}" destId="{05EEB913-3F84-4AD6-AE06-3BB28E03DD81}" srcOrd="1" destOrd="0" presId="urn:microsoft.com/office/officeart/2009/3/layout/HorizontalOrganizationChart"/>
    <dgm:cxn modelId="{CAA4434E-A7A7-4A78-B1C6-824FC2D04106}" type="presParOf" srcId="{AD2036E6-8029-4827-A462-535BA570C885}" destId="{1386EDB1-A740-45DF-8D4E-4A1357E168BC}" srcOrd="2" destOrd="0" presId="urn:microsoft.com/office/officeart/2009/3/layout/HorizontalOrganizationChart"/>
    <dgm:cxn modelId="{412B68F4-15E0-4A81-AE2F-A855A6CD4E81}" type="presParOf" srcId="{81530615-C0A9-4453-AF1A-E31D5736BEDF}" destId="{F0A9BA1A-EDE0-488E-B964-9FD5905CB98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54D0EB-7FA2-4E88-8025-46A511E6EBB2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ABA72D-3A80-4D5F-980B-18D628D31329}">
      <dgm:prSet phldrT="[Текст]" custT="1"/>
      <dgm:spPr/>
      <dgm:t>
        <a:bodyPr/>
        <a:lstStyle/>
        <a:p>
          <a:r>
            <a:rPr lang="en-US" sz="2800" dirty="0" err="1" smtClean="0">
              <a:latin typeface="Arial" pitchFamily="34" charset="0"/>
              <a:cs typeface="Arial" pitchFamily="34" charset="0"/>
            </a:rPr>
            <a:t>Ko‘rsatkichli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tenglamani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yechish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usullari</a:t>
          </a:r>
          <a:endParaRPr lang="ru-RU" sz="2800" dirty="0"/>
        </a:p>
      </dgm:t>
    </dgm:pt>
    <dgm:pt modelId="{5273A235-56EF-4F60-AFCE-38260CA903F9}" type="parTrans" cxnId="{4FE9DBBD-37C4-4420-BC3B-3FAC90805944}">
      <dgm:prSet/>
      <dgm:spPr/>
      <dgm:t>
        <a:bodyPr/>
        <a:lstStyle/>
        <a:p>
          <a:endParaRPr lang="ru-RU"/>
        </a:p>
      </dgm:t>
    </dgm:pt>
    <dgm:pt modelId="{62B78804-502B-42D6-AB79-E723237F6091}" type="sibTrans" cxnId="{4FE9DBBD-37C4-4420-BC3B-3FAC90805944}">
      <dgm:prSet/>
      <dgm:spPr/>
      <dgm:t>
        <a:bodyPr/>
        <a:lstStyle/>
        <a:p>
          <a:endParaRPr lang="ru-RU"/>
        </a:p>
      </dgm:t>
    </dgm:pt>
    <dgm:pt modelId="{12E17F39-CB87-4F64-A0A3-69B3A5A7F97B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xil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asosga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keltirish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033ACF-8B72-4C6A-9F5E-DAC93669E89C}" type="parTrans" cxnId="{B8485A32-41F9-4A35-89FE-F17E9C491FAC}">
      <dgm:prSet/>
      <dgm:spPr/>
      <dgm:t>
        <a:bodyPr/>
        <a:lstStyle/>
        <a:p>
          <a:endParaRPr lang="ru-RU"/>
        </a:p>
      </dgm:t>
    </dgm:pt>
    <dgm:pt modelId="{CCD5B632-C675-4925-8B30-0F6C758AE267}" type="sibTrans" cxnId="{B8485A32-41F9-4A35-89FE-F17E9C491FAC}">
      <dgm:prSet/>
      <dgm:spPr/>
      <dgm:t>
        <a:bodyPr/>
        <a:lstStyle/>
        <a:p>
          <a:endParaRPr lang="ru-RU"/>
        </a:p>
      </dgm:t>
    </dgm:pt>
    <dgm:pt modelId="{DDB0C3F1-1D9F-43E6-847C-0F160A4551C0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o‘zgaruvchini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kiritish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3B4AC-28A2-4421-8C98-5EF0703A0903}" type="parTrans" cxnId="{29290511-7BA0-4940-804F-ED76B8866B2F}">
      <dgm:prSet/>
      <dgm:spPr/>
      <dgm:t>
        <a:bodyPr/>
        <a:lstStyle/>
        <a:p>
          <a:endParaRPr lang="ru-RU"/>
        </a:p>
      </dgm:t>
    </dgm:pt>
    <dgm:pt modelId="{9F71CF02-8FC4-4F66-AD46-33C9F5CE5DDF}" type="sibTrans" cxnId="{29290511-7BA0-4940-804F-ED76B8866B2F}">
      <dgm:prSet/>
      <dgm:spPr/>
      <dgm:t>
        <a:bodyPr/>
        <a:lstStyle/>
        <a:p>
          <a:endParaRPr lang="ru-RU"/>
        </a:p>
      </dgm:t>
    </dgm:pt>
    <dgm:pt modelId="{24AC58F3-CD6D-48FD-801B-5512465FC30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Umumiy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ko‘paytuvchini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qavsdan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tashqariga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chiqarish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2B9610-2352-41DE-8527-418A08429726}" type="parTrans" cxnId="{15EB727C-C80C-406C-8323-0E4C78D72E0C}">
      <dgm:prSet/>
      <dgm:spPr/>
      <dgm:t>
        <a:bodyPr/>
        <a:lstStyle/>
        <a:p>
          <a:endParaRPr lang="ru-RU"/>
        </a:p>
      </dgm:t>
    </dgm:pt>
    <dgm:pt modelId="{9DFECEFF-5415-4605-B071-F5BD5AC2F817}" type="sibTrans" cxnId="{15EB727C-C80C-406C-8323-0E4C78D72E0C}">
      <dgm:prSet/>
      <dgm:spPr/>
      <dgm:t>
        <a:bodyPr/>
        <a:lstStyle/>
        <a:p>
          <a:endParaRPr lang="ru-RU"/>
        </a:p>
      </dgm:t>
    </dgm:pt>
    <dgm:pt modelId="{6C89F99B-1349-4204-99D0-BD6F4229BF1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Nostandart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usullar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BEE3B1-BA7A-4482-BC4C-00005B584C42}" type="parTrans" cxnId="{BEE481E9-ECA6-4330-A681-AC5C1ABEEEF6}">
      <dgm:prSet/>
      <dgm:spPr/>
      <dgm:t>
        <a:bodyPr/>
        <a:lstStyle/>
        <a:p>
          <a:endParaRPr lang="ru-RU"/>
        </a:p>
      </dgm:t>
    </dgm:pt>
    <dgm:pt modelId="{6DD21133-F979-4A06-85C9-907B2FBB89E3}" type="sibTrans" cxnId="{BEE481E9-ECA6-4330-A681-AC5C1ABEEEF6}">
      <dgm:prSet/>
      <dgm:spPr/>
      <dgm:t>
        <a:bodyPr/>
        <a:lstStyle/>
        <a:p>
          <a:endParaRPr lang="ru-RU"/>
        </a:p>
      </dgm:t>
    </dgm:pt>
    <dgm:pt modelId="{0A13B8AE-8B30-4802-8CEC-0A5DB4513CBB}" type="pres">
      <dgm:prSet presAssocID="{DD54D0EB-7FA2-4E88-8025-46A511E6EB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530615-C0A9-4453-AF1A-E31D5736BEDF}" type="pres">
      <dgm:prSet presAssocID="{B5ABA72D-3A80-4D5F-980B-18D628D31329}" presName="hierRoot1" presStyleCnt="0">
        <dgm:presLayoutVars>
          <dgm:hierBranch val="init"/>
        </dgm:presLayoutVars>
      </dgm:prSet>
      <dgm:spPr/>
    </dgm:pt>
    <dgm:pt modelId="{EB03111A-F458-4242-9590-EEA132CF0162}" type="pres">
      <dgm:prSet presAssocID="{B5ABA72D-3A80-4D5F-980B-18D628D31329}" presName="rootComposite1" presStyleCnt="0"/>
      <dgm:spPr/>
    </dgm:pt>
    <dgm:pt modelId="{8A8662AF-BBCC-4E3C-8AA2-893823C10F5F}" type="pres">
      <dgm:prSet presAssocID="{B5ABA72D-3A80-4D5F-980B-18D628D31329}" presName="rootText1" presStyleLbl="node0" presStyleIdx="0" presStyleCnt="1" custScaleX="133101" custScaleY="177156" custLinFactNeighborX="-29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0D81F5-32D0-4356-BA25-BA4F20834FA6}" type="pres">
      <dgm:prSet presAssocID="{B5ABA72D-3A80-4D5F-980B-18D628D3132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47CFBB9-22C6-49B5-B00D-C055631EF63E}" type="pres">
      <dgm:prSet presAssocID="{B5ABA72D-3A80-4D5F-980B-18D628D31329}" presName="hierChild2" presStyleCnt="0"/>
      <dgm:spPr/>
    </dgm:pt>
    <dgm:pt modelId="{E3DBC311-FA95-4700-B182-58A3F5F6471E}" type="pres">
      <dgm:prSet presAssocID="{86033ACF-8B72-4C6A-9F5E-DAC93669E89C}" presName="Name64" presStyleLbl="parChTrans1D2" presStyleIdx="0" presStyleCnt="4"/>
      <dgm:spPr/>
      <dgm:t>
        <a:bodyPr/>
        <a:lstStyle/>
        <a:p>
          <a:endParaRPr lang="ru-RU"/>
        </a:p>
      </dgm:t>
    </dgm:pt>
    <dgm:pt modelId="{A662C1D5-FF06-4A73-911A-C7F5D2E9AD6E}" type="pres">
      <dgm:prSet presAssocID="{12E17F39-CB87-4F64-A0A3-69B3A5A7F97B}" presName="hierRoot2" presStyleCnt="0">
        <dgm:presLayoutVars>
          <dgm:hierBranch val="init"/>
        </dgm:presLayoutVars>
      </dgm:prSet>
      <dgm:spPr/>
    </dgm:pt>
    <dgm:pt modelId="{14476D1D-8014-4C96-8EE5-4A13EC3E590D}" type="pres">
      <dgm:prSet presAssocID="{12E17F39-CB87-4F64-A0A3-69B3A5A7F97B}" presName="rootComposite" presStyleCnt="0"/>
      <dgm:spPr/>
    </dgm:pt>
    <dgm:pt modelId="{E9200837-31F0-4323-B751-4F455778BDE6}" type="pres">
      <dgm:prSet presAssocID="{12E17F39-CB87-4F64-A0A3-69B3A5A7F97B}" presName="rootText" presStyleLbl="node2" presStyleIdx="0" presStyleCnt="4" custScaleX="183988" custLinFactNeighborY="48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F59C82-248F-447B-B339-D2A44726B5E9}" type="pres">
      <dgm:prSet presAssocID="{12E17F39-CB87-4F64-A0A3-69B3A5A7F97B}" presName="rootConnector" presStyleLbl="node2" presStyleIdx="0" presStyleCnt="4"/>
      <dgm:spPr/>
      <dgm:t>
        <a:bodyPr/>
        <a:lstStyle/>
        <a:p>
          <a:endParaRPr lang="ru-RU"/>
        </a:p>
      </dgm:t>
    </dgm:pt>
    <dgm:pt modelId="{E2BCE08A-59BD-4D67-A861-72368192AA61}" type="pres">
      <dgm:prSet presAssocID="{12E17F39-CB87-4F64-A0A3-69B3A5A7F97B}" presName="hierChild4" presStyleCnt="0"/>
      <dgm:spPr/>
    </dgm:pt>
    <dgm:pt modelId="{A18F7DD6-52C1-415C-9AAD-B1E24D38FD1A}" type="pres">
      <dgm:prSet presAssocID="{12E17F39-CB87-4F64-A0A3-69B3A5A7F97B}" presName="hierChild5" presStyleCnt="0"/>
      <dgm:spPr/>
    </dgm:pt>
    <dgm:pt modelId="{5DD6643B-5E33-4F52-96B8-AD53D9D4CFCB}" type="pres">
      <dgm:prSet presAssocID="{BFC3B4AC-28A2-4421-8C98-5EF0703A0903}" presName="Name64" presStyleLbl="parChTrans1D2" presStyleIdx="1" presStyleCnt="4"/>
      <dgm:spPr/>
      <dgm:t>
        <a:bodyPr/>
        <a:lstStyle/>
        <a:p>
          <a:endParaRPr lang="ru-RU"/>
        </a:p>
      </dgm:t>
    </dgm:pt>
    <dgm:pt modelId="{68FE81E8-1063-4914-ABB6-6F77BA298FF2}" type="pres">
      <dgm:prSet presAssocID="{DDB0C3F1-1D9F-43E6-847C-0F160A4551C0}" presName="hierRoot2" presStyleCnt="0">
        <dgm:presLayoutVars>
          <dgm:hierBranch val="init"/>
        </dgm:presLayoutVars>
      </dgm:prSet>
      <dgm:spPr/>
    </dgm:pt>
    <dgm:pt modelId="{1E73DCFA-BBDF-4FC2-97F6-E4FB6F0D1434}" type="pres">
      <dgm:prSet presAssocID="{DDB0C3F1-1D9F-43E6-847C-0F160A4551C0}" presName="rootComposite" presStyleCnt="0"/>
      <dgm:spPr/>
    </dgm:pt>
    <dgm:pt modelId="{50E3F39B-2D6E-4961-8BB2-492B3BBD1515}" type="pres">
      <dgm:prSet presAssocID="{DDB0C3F1-1D9F-43E6-847C-0F160A4551C0}" presName="rootText" presStyleLbl="node2" presStyleIdx="1" presStyleCnt="4" custScaleX="213413" custLinFactNeighborY="-11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A8577-F577-4567-B21A-6CB2C2C81028}" type="pres">
      <dgm:prSet presAssocID="{DDB0C3F1-1D9F-43E6-847C-0F160A4551C0}" presName="rootConnector" presStyleLbl="node2" presStyleIdx="1" presStyleCnt="4"/>
      <dgm:spPr/>
      <dgm:t>
        <a:bodyPr/>
        <a:lstStyle/>
        <a:p>
          <a:endParaRPr lang="ru-RU"/>
        </a:p>
      </dgm:t>
    </dgm:pt>
    <dgm:pt modelId="{357FD5B1-0032-46C0-8358-24CED5A2DC77}" type="pres">
      <dgm:prSet presAssocID="{DDB0C3F1-1D9F-43E6-847C-0F160A4551C0}" presName="hierChild4" presStyleCnt="0"/>
      <dgm:spPr/>
    </dgm:pt>
    <dgm:pt modelId="{F47A0094-40AB-424A-AA7D-34E39DCE1311}" type="pres">
      <dgm:prSet presAssocID="{DDB0C3F1-1D9F-43E6-847C-0F160A4551C0}" presName="hierChild5" presStyleCnt="0"/>
      <dgm:spPr/>
    </dgm:pt>
    <dgm:pt modelId="{AEC1E59E-8F3A-434E-B73F-83B59AFFF56E}" type="pres">
      <dgm:prSet presAssocID="{262B9610-2352-41DE-8527-418A08429726}" presName="Name64" presStyleLbl="parChTrans1D2" presStyleIdx="2" presStyleCnt="4"/>
      <dgm:spPr/>
      <dgm:t>
        <a:bodyPr/>
        <a:lstStyle/>
        <a:p>
          <a:endParaRPr lang="ru-RU"/>
        </a:p>
      </dgm:t>
    </dgm:pt>
    <dgm:pt modelId="{E880846E-E472-48E7-8762-AC3880590F7F}" type="pres">
      <dgm:prSet presAssocID="{24AC58F3-CD6D-48FD-801B-5512465FC309}" presName="hierRoot2" presStyleCnt="0">
        <dgm:presLayoutVars>
          <dgm:hierBranch val="init"/>
        </dgm:presLayoutVars>
      </dgm:prSet>
      <dgm:spPr/>
    </dgm:pt>
    <dgm:pt modelId="{253AF7D5-F208-4B92-8D9F-18A5E5690DFE}" type="pres">
      <dgm:prSet presAssocID="{24AC58F3-CD6D-48FD-801B-5512465FC309}" presName="rootComposite" presStyleCnt="0"/>
      <dgm:spPr/>
    </dgm:pt>
    <dgm:pt modelId="{105E7B86-3442-49FF-BF58-C37811EBD7B9}" type="pres">
      <dgm:prSet presAssocID="{24AC58F3-CD6D-48FD-801B-5512465FC309}" presName="rootText" presStyleLbl="node2" presStyleIdx="2" presStyleCnt="4" custScaleX="220504" custScaleY="232510" custLinFactNeighborY="-28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8F7BD3-4FE4-40D2-A9C0-8B74EFD2E302}" type="pres">
      <dgm:prSet presAssocID="{24AC58F3-CD6D-48FD-801B-5512465FC309}" presName="rootConnector" presStyleLbl="node2" presStyleIdx="2" presStyleCnt="4"/>
      <dgm:spPr/>
      <dgm:t>
        <a:bodyPr/>
        <a:lstStyle/>
        <a:p>
          <a:endParaRPr lang="ru-RU"/>
        </a:p>
      </dgm:t>
    </dgm:pt>
    <dgm:pt modelId="{5954DB9D-AFEA-442D-ACD0-DF573FF65105}" type="pres">
      <dgm:prSet presAssocID="{24AC58F3-CD6D-48FD-801B-5512465FC309}" presName="hierChild4" presStyleCnt="0"/>
      <dgm:spPr/>
    </dgm:pt>
    <dgm:pt modelId="{2D1CD49B-686E-4813-BCA9-A815A673F35C}" type="pres">
      <dgm:prSet presAssocID="{24AC58F3-CD6D-48FD-801B-5512465FC309}" presName="hierChild5" presStyleCnt="0"/>
      <dgm:spPr/>
    </dgm:pt>
    <dgm:pt modelId="{B7599DD9-4AC3-4746-9E4A-98FA2D1E734D}" type="pres">
      <dgm:prSet presAssocID="{F1BEE3B1-BA7A-4482-BC4C-00005B584C42}" presName="Name64" presStyleLbl="parChTrans1D2" presStyleIdx="3" presStyleCnt="4"/>
      <dgm:spPr/>
      <dgm:t>
        <a:bodyPr/>
        <a:lstStyle/>
        <a:p>
          <a:endParaRPr lang="ru-RU"/>
        </a:p>
      </dgm:t>
    </dgm:pt>
    <dgm:pt modelId="{789B2398-AD30-4773-ADD6-32DF48C2FACE}" type="pres">
      <dgm:prSet presAssocID="{6C89F99B-1349-4204-99D0-BD6F4229BF16}" presName="hierRoot2" presStyleCnt="0">
        <dgm:presLayoutVars>
          <dgm:hierBranch val="init"/>
        </dgm:presLayoutVars>
      </dgm:prSet>
      <dgm:spPr/>
    </dgm:pt>
    <dgm:pt modelId="{53CA7A2B-EE98-4425-BF8B-4DC26D46068D}" type="pres">
      <dgm:prSet presAssocID="{6C89F99B-1349-4204-99D0-BD6F4229BF16}" presName="rootComposite" presStyleCnt="0"/>
      <dgm:spPr/>
    </dgm:pt>
    <dgm:pt modelId="{3955FE4A-1A3E-401C-8084-991F5E2254CF}" type="pres">
      <dgm:prSet presAssocID="{6C89F99B-1349-4204-99D0-BD6F4229BF16}" presName="rootText" presStyleLbl="node2" presStyleIdx="3" presStyleCnt="4" custScaleX="221566" custLinFactNeighborY="-14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8F9248-4681-4A85-A021-7BCA9A4289D4}" type="pres">
      <dgm:prSet presAssocID="{6C89F99B-1349-4204-99D0-BD6F4229BF16}" presName="rootConnector" presStyleLbl="node2" presStyleIdx="3" presStyleCnt="4"/>
      <dgm:spPr/>
      <dgm:t>
        <a:bodyPr/>
        <a:lstStyle/>
        <a:p>
          <a:endParaRPr lang="ru-RU"/>
        </a:p>
      </dgm:t>
    </dgm:pt>
    <dgm:pt modelId="{5A0B4859-CFA1-4A35-9988-8EBD9C56F8CB}" type="pres">
      <dgm:prSet presAssocID="{6C89F99B-1349-4204-99D0-BD6F4229BF16}" presName="hierChild4" presStyleCnt="0"/>
      <dgm:spPr/>
    </dgm:pt>
    <dgm:pt modelId="{F48C62F9-413A-4E90-868A-79352537CBA4}" type="pres">
      <dgm:prSet presAssocID="{6C89F99B-1349-4204-99D0-BD6F4229BF16}" presName="hierChild5" presStyleCnt="0"/>
      <dgm:spPr/>
    </dgm:pt>
    <dgm:pt modelId="{F0A9BA1A-EDE0-488E-B964-9FD5905CB98C}" type="pres">
      <dgm:prSet presAssocID="{B5ABA72D-3A80-4D5F-980B-18D628D31329}" presName="hierChild3" presStyleCnt="0"/>
      <dgm:spPr/>
    </dgm:pt>
  </dgm:ptLst>
  <dgm:cxnLst>
    <dgm:cxn modelId="{04ABDE4B-0B78-42E1-BEAD-6AD8C8621374}" type="presOf" srcId="{F1BEE3B1-BA7A-4482-BC4C-00005B584C42}" destId="{B7599DD9-4AC3-4746-9E4A-98FA2D1E734D}" srcOrd="0" destOrd="0" presId="urn:microsoft.com/office/officeart/2009/3/layout/HorizontalOrganizationChart"/>
    <dgm:cxn modelId="{D221F5BF-E70E-4F50-9C0B-47F96DB29BA4}" type="presOf" srcId="{DD54D0EB-7FA2-4E88-8025-46A511E6EBB2}" destId="{0A13B8AE-8B30-4802-8CEC-0A5DB4513CBB}" srcOrd="0" destOrd="0" presId="urn:microsoft.com/office/officeart/2009/3/layout/HorizontalOrganizationChart"/>
    <dgm:cxn modelId="{710C3A5A-48AE-4555-9F99-444897F1FBA5}" type="presOf" srcId="{12E17F39-CB87-4F64-A0A3-69B3A5A7F97B}" destId="{E9200837-31F0-4323-B751-4F455778BDE6}" srcOrd="0" destOrd="0" presId="urn:microsoft.com/office/officeart/2009/3/layout/HorizontalOrganizationChart"/>
    <dgm:cxn modelId="{BEE481E9-ECA6-4330-A681-AC5C1ABEEEF6}" srcId="{B5ABA72D-3A80-4D5F-980B-18D628D31329}" destId="{6C89F99B-1349-4204-99D0-BD6F4229BF16}" srcOrd="3" destOrd="0" parTransId="{F1BEE3B1-BA7A-4482-BC4C-00005B584C42}" sibTransId="{6DD21133-F979-4A06-85C9-907B2FBB89E3}"/>
    <dgm:cxn modelId="{DED09118-4598-4C46-B701-9821FA1596CC}" type="presOf" srcId="{B5ABA72D-3A80-4D5F-980B-18D628D31329}" destId="{CF0D81F5-32D0-4356-BA25-BA4F20834FA6}" srcOrd="1" destOrd="0" presId="urn:microsoft.com/office/officeart/2009/3/layout/HorizontalOrganizationChart"/>
    <dgm:cxn modelId="{65C21D92-2A8E-46DC-8598-1C057A6C2DC7}" type="presOf" srcId="{DDB0C3F1-1D9F-43E6-847C-0F160A4551C0}" destId="{50E3F39B-2D6E-4961-8BB2-492B3BBD1515}" srcOrd="0" destOrd="0" presId="urn:microsoft.com/office/officeart/2009/3/layout/HorizontalOrganizationChart"/>
    <dgm:cxn modelId="{6266BC4E-FAA4-474A-805E-17D1A70357DA}" type="presOf" srcId="{B5ABA72D-3A80-4D5F-980B-18D628D31329}" destId="{8A8662AF-BBCC-4E3C-8AA2-893823C10F5F}" srcOrd="0" destOrd="0" presId="urn:microsoft.com/office/officeart/2009/3/layout/HorizontalOrganizationChart"/>
    <dgm:cxn modelId="{0515C476-6E7A-49B5-A6A2-26EF44E5C3E8}" type="presOf" srcId="{262B9610-2352-41DE-8527-418A08429726}" destId="{AEC1E59E-8F3A-434E-B73F-83B59AFFF56E}" srcOrd="0" destOrd="0" presId="urn:microsoft.com/office/officeart/2009/3/layout/HorizontalOrganizationChart"/>
    <dgm:cxn modelId="{6AD66E10-0B83-4915-A438-821094023332}" type="presOf" srcId="{6C89F99B-1349-4204-99D0-BD6F4229BF16}" destId="{3955FE4A-1A3E-401C-8084-991F5E2254CF}" srcOrd="0" destOrd="0" presId="urn:microsoft.com/office/officeart/2009/3/layout/HorizontalOrganizationChart"/>
    <dgm:cxn modelId="{B193083B-1BBD-4291-9E5F-A100B45203E3}" type="presOf" srcId="{BFC3B4AC-28A2-4421-8C98-5EF0703A0903}" destId="{5DD6643B-5E33-4F52-96B8-AD53D9D4CFCB}" srcOrd="0" destOrd="0" presId="urn:microsoft.com/office/officeart/2009/3/layout/HorizontalOrganizationChart"/>
    <dgm:cxn modelId="{29290511-7BA0-4940-804F-ED76B8866B2F}" srcId="{B5ABA72D-3A80-4D5F-980B-18D628D31329}" destId="{DDB0C3F1-1D9F-43E6-847C-0F160A4551C0}" srcOrd="1" destOrd="0" parTransId="{BFC3B4AC-28A2-4421-8C98-5EF0703A0903}" sibTransId="{9F71CF02-8FC4-4F66-AD46-33C9F5CE5DDF}"/>
    <dgm:cxn modelId="{B8485A32-41F9-4A35-89FE-F17E9C491FAC}" srcId="{B5ABA72D-3A80-4D5F-980B-18D628D31329}" destId="{12E17F39-CB87-4F64-A0A3-69B3A5A7F97B}" srcOrd="0" destOrd="0" parTransId="{86033ACF-8B72-4C6A-9F5E-DAC93669E89C}" sibTransId="{CCD5B632-C675-4925-8B30-0F6C758AE267}"/>
    <dgm:cxn modelId="{DE9D1BEA-1906-4685-87F8-03826DFDB2C9}" type="presOf" srcId="{24AC58F3-CD6D-48FD-801B-5512465FC309}" destId="{6A8F7BD3-4FE4-40D2-A9C0-8B74EFD2E302}" srcOrd="1" destOrd="0" presId="urn:microsoft.com/office/officeart/2009/3/layout/HorizontalOrganizationChart"/>
    <dgm:cxn modelId="{4FE9DBBD-37C4-4420-BC3B-3FAC90805944}" srcId="{DD54D0EB-7FA2-4E88-8025-46A511E6EBB2}" destId="{B5ABA72D-3A80-4D5F-980B-18D628D31329}" srcOrd="0" destOrd="0" parTransId="{5273A235-56EF-4F60-AFCE-38260CA903F9}" sibTransId="{62B78804-502B-42D6-AB79-E723237F6091}"/>
    <dgm:cxn modelId="{69D13E6C-5F59-4420-84DA-87BA4E5C343B}" type="presOf" srcId="{24AC58F3-CD6D-48FD-801B-5512465FC309}" destId="{105E7B86-3442-49FF-BF58-C37811EBD7B9}" srcOrd="0" destOrd="0" presId="urn:microsoft.com/office/officeart/2009/3/layout/HorizontalOrganizationChart"/>
    <dgm:cxn modelId="{AF6E20C2-A216-4A71-803B-C42EBA59F701}" type="presOf" srcId="{86033ACF-8B72-4C6A-9F5E-DAC93669E89C}" destId="{E3DBC311-FA95-4700-B182-58A3F5F6471E}" srcOrd="0" destOrd="0" presId="urn:microsoft.com/office/officeart/2009/3/layout/HorizontalOrganizationChart"/>
    <dgm:cxn modelId="{5BC21455-9D75-4134-92D4-D2D25722C6D9}" type="presOf" srcId="{6C89F99B-1349-4204-99D0-BD6F4229BF16}" destId="{9F8F9248-4681-4A85-A021-7BCA9A4289D4}" srcOrd="1" destOrd="0" presId="urn:microsoft.com/office/officeart/2009/3/layout/HorizontalOrganizationChart"/>
    <dgm:cxn modelId="{15EB727C-C80C-406C-8323-0E4C78D72E0C}" srcId="{B5ABA72D-3A80-4D5F-980B-18D628D31329}" destId="{24AC58F3-CD6D-48FD-801B-5512465FC309}" srcOrd="2" destOrd="0" parTransId="{262B9610-2352-41DE-8527-418A08429726}" sibTransId="{9DFECEFF-5415-4605-B071-F5BD5AC2F817}"/>
    <dgm:cxn modelId="{73E1BEA8-43B2-4751-981D-75446B380FC5}" type="presOf" srcId="{DDB0C3F1-1D9F-43E6-847C-0F160A4551C0}" destId="{634A8577-F577-4567-B21A-6CB2C2C81028}" srcOrd="1" destOrd="0" presId="urn:microsoft.com/office/officeart/2009/3/layout/HorizontalOrganizationChart"/>
    <dgm:cxn modelId="{7B5FEEEA-057D-4560-829C-4556215E64B2}" type="presOf" srcId="{12E17F39-CB87-4F64-A0A3-69B3A5A7F97B}" destId="{00F59C82-248F-447B-B339-D2A44726B5E9}" srcOrd="1" destOrd="0" presId="urn:microsoft.com/office/officeart/2009/3/layout/HorizontalOrganizationChart"/>
    <dgm:cxn modelId="{087CCBCF-4E6B-43D0-9F1E-C9A418E848FB}" type="presParOf" srcId="{0A13B8AE-8B30-4802-8CEC-0A5DB4513CBB}" destId="{81530615-C0A9-4453-AF1A-E31D5736BEDF}" srcOrd="0" destOrd="0" presId="urn:microsoft.com/office/officeart/2009/3/layout/HorizontalOrganizationChart"/>
    <dgm:cxn modelId="{96E52BE1-C791-4832-B324-1F6EA487E36B}" type="presParOf" srcId="{81530615-C0A9-4453-AF1A-E31D5736BEDF}" destId="{EB03111A-F458-4242-9590-EEA132CF0162}" srcOrd="0" destOrd="0" presId="urn:microsoft.com/office/officeart/2009/3/layout/HorizontalOrganizationChart"/>
    <dgm:cxn modelId="{BB68FCEE-4317-4EE8-BC1A-0BF00DD6FA34}" type="presParOf" srcId="{EB03111A-F458-4242-9590-EEA132CF0162}" destId="{8A8662AF-BBCC-4E3C-8AA2-893823C10F5F}" srcOrd="0" destOrd="0" presId="urn:microsoft.com/office/officeart/2009/3/layout/HorizontalOrganizationChart"/>
    <dgm:cxn modelId="{341F4434-8B85-4562-A350-1C13D4DD3660}" type="presParOf" srcId="{EB03111A-F458-4242-9590-EEA132CF0162}" destId="{CF0D81F5-32D0-4356-BA25-BA4F20834FA6}" srcOrd="1" destOrd="0" presId="urn:microsoft.com/office/officeart/2009/3/layout/HorizontalOrganizationChart"/>
    <dgm:cxn modelId="{DDD9E033-EB30-46CA-AB35-0451152294C4}" type="presParOf" srcId="{81530615-C0A9-4453-AF1A-E31D5736BEDF}" destId="{B47CFBB9-22C6-49B5-B00D-C055631EF63E}" srcOrd="1" destOrd="0" presId="urn:microsoft.com/office/officeart/2009/3/layout/HorizontalOrganizationChart"/>
    <dgm:cxn modelId="{C8AD0B84-7AD8-4E49-A00C-9C42838C53B0}" type="presParOf" srcId="{B47CFBB9-22C6-49B5-B00D-C055631EF63E}" destId="{E3DBC311-FA95-4700-B182-58A3F5F6471E}" srcOrd="0" destOrd="0" presId="urn:microsoft.com/office/officeart/2009/3/layout/HorizontalOrganizationChart"/>
    <dgm:cxn modelId="{909DB0C8-FB13-42DC-B841-E06470912ECA}" type="presParOf" srcId="{B47CFBB9-22C6-49B5-B00D-C055631EF63E}" destId="{A662C1D5-FF06-4A73-911A-C7F5D2E9AD6E}" srcOrd="1" destOrd="0" presId="urn:microsoft.com/office/officeart/2009/3/layout/HorizontalOrganizationChart"/>
    <dgm:cxn modelId="{ED4F2D6C-952F-4162-8CFB-6996F42D97FE}" type="presParOf" srcId="{A662C1D5-FF06-4A73-911A-C7F5D2E9AD6E}" destId="{14476D1D-8014-4C96-8EE5-4A13EC3E590D}" srcOrd="0" destOrd="0" presId="urn:microsoft.com/office/officeart/2009/3/layout/HorizontalOrganizationChart"/>
    <dgm:cxn modelId="{93FFB079-3EB4-4218-84B5-A79A37C303C6}" type="presParOf" srcId="{14476D1D-8014-4C96-8EE5-4A13EC3E590D}" destId="{E9200837-31F0-4323-B751-4F455778BDE6}" srcOrd="0" destOrd="0" presId="urn:microsoft.com/office/officeart/2009/3/layout/HorizontalOrganizationChart"/>
    <dgm:cxn modelId="{6F16AC8A-BCAC-40F5-8B22-896C9F720666}" type="presParOf" srcId="{14476D1D-8014-4C96-8EE5-4A13EC3E590D}" destId="{00F59C82-248F-447B-B339-D2A44726B5E9}" srcOrd="1" destOrd="0" presId="urn:microsoft.com/office/officeart/2009/3/layout/HorizontalOrganizationChart"/>
    <dgm:cxn modelId="{21804159-ADCD-4F2E-80B1-0DF6E0117C24}" type="presParOf" srcId="{A662C1D5-FF06-4A73-911A-C7F5D2E9AD6E}" destId="{E2BCE08A-59BD-4D67-A861-72368192AA61}" srcOrd="1" destOrd="0" presId="urn:microsoft.com/office/officeart/2009/3/layout/HorizontalOrganizationChart"/>
    <dgm:cxn modelId="{1BC1EFE0-6B40-4F21-9177-C309D758E554}" type="presParOf" srcId="{A662C1D5-FF06-4A73-911A-C7F5D2E9AD6E}" destId="{A18F7DD6-52C1-415C-9AAD-B1E24D38FD1A}" srcOrd="2" destOrd="0" presId="urn:microsoft.com/office/officeart/2009/3/layout/HorizontalOrganizationChart"/>
    <dgm:cxn modelId="{46FFA466-F79C-4111-8C15-332AB43B98AF}" type="presParOf" srcId="{B47CFBB9-22C6-49B5-B00D-C055631EF63E}" destId="{5DD6643B-5E33-4F52-96B8-AD53D9D4CFCB}" srcOrd="2" destOrd="0" presId="urn:microsoft.com/office/officeart/2009/3/layout/HorizontalOrganizationChart"/>
    <dgm:cxn modelId="{F7DEC2C7-CF82-44B2-B2AD-162F8A1B6C5F}" type="presParOf" srcId="{B47CFBB9-22C6-49B5-B00D-C055631EF63E}" destId="{68FE81E8-1063-4914-ABB6-6F77BA298FF2}" srcOrd="3" destOrd="0" presId="urn:microsoft.com/office/officeart/2009/3/layout/HorizontalOrganizationChart"/>
    <dgm:cxn modelId="{84A891B0-151B-44A3-B1D6-ACD6B7A110F2}" type="presParOf" srcId="{68FE81E8-1063-4914-ABB6-6F77BA298FF2}" destId="{1E73DCFA-BBDF-4FC2-97F6-E4FB6F0D1434}" srcOrd="0" destOrd="0" presId="urn:microsoft.com/office/officeart/2009/3/layout/HorizontalOrganizationChart"/>
    <dgm:cxn modelId="{ABB14A9B-723C-4E4C-AC53-91EBE25D91E2}" type="presParOf" srcId="{1E73DCFA-BBDF-4FC2-97F6-E4FB6F0D1434}" destId="{50E3F39B-2D6E-4961-8BB2-492B3BBD1515}" srcOrd="0" destOrd="0" presId="urn:microsoft.com/office/officeart/2009/3/layout/HorizontalOrganizationChart"/>
    <dgm:cxn modelId="{1D06C001-6E45-4286-BA86-8F107ED4684F}" type="presParOf" srcId="{1E73DCFA-BBDF-4FC2-97F6-E4FB6F0D1434}" destId="{634A8577-F577-4567-B21A-6CB2C2C81028}" srcOrd="1" destOrd="0" presId="urn:microsoft.com/office/officeart/2009/3/layout/HorizontalOrganizationChart"/>
    <dgm:cxn modelId="{71CB29B0-BA70-4ED6-8693-F64A66336E79}" type="presParOf" srcId="{68FE81E8-1063-4914-ABB6-6F77BA298FF2}" destId="{357FD5B1-0032-46C0-8358-24CED5A2DC77}" srcOrd="1" destOrd="0" presId="urn:microsoft.com/office/officeart/2009/3/layout/HorizontalOrganizationChart"/>
    <dgm:cxn modelId="{8D38F73A-1157-46D8-BF2B-E2B8585E767E}" type="presParOf" srcId="{68FE81E8-1063-4914-ABB6-6F77BA298FF2}" destId="{F47A0094-40AB-424A-AA7D-34E39DCE1311}" srcOrd="2" destOrd="0" presId="urn:microsoft.com/office/officeart/2009/3/layout/HorizontalOrganizationChart"/>
    <dgm:cxn modelId="{5A77FED6-176E-4F78-B648-A018BE95E8A6}" type="presParOf" srcId="{B47CFBB9-22C6-49B5-B00D-C055631EF63E}" destId="{AEC1E59E-8F3A-434E-B73F-83B59AFFF56E}" srcOrd="4" destOrd="0" presId="urn:microsoft.com/office/officeart/2009/3/layout/HorizontalOrganizationChart"/>
    <dgm:cxn modelId="{4E3AECE9-37D5-47B7-A142-AE9BFE63FEA2}" type="presParOf" srcId="{B47CFBB9-22C6-49B5-B00D-C055631EF63E}" destId="{E880846E-E472-48E7-8762-AC3880590F7F}" srcOrd="5" destOrd="0" presId="urn:microsoft.com/office/officeart/2009/3/layout/HorizontalOrganizationChart"/>
    <dgm:cxn modelId="{DAE8F3BC-608F-4366-BE17-14786C46685F}" type="presParOf" srcId="{E880846E-E472-48E7-8762-AC3880590F7F}" destId="{253AF7D5-F208-4B92-8D9F-18A5E5690DFE}" srcOrd="0" destOrd="0" presId="urn:microsoft.com/office/officeart/2009/3/layout/HorizontalOrganizationChart"/>
    <dgm:cxn modelId="{C9992D2C-2891-4D64-94CE-3025EA999608}" type="presParOf" srcId="{253AF7D5-F208-4B92-8D9F-18A5E5690DFE}" destId="{105E7B86-3442-49FF-BF58-C37811EBD7B9}" srcOrd="0" destOrd="0" presId="urn:microsoft.com/office/officeart/2009/3/layout/HorizontalOrganizationChart"/>
    <dgm:cxn modelId="{E1B1805F-1B7A-45EA-AB26-90F522FBE0AF}" type="presParOf" srcId="{253AF7D5-F208-4B92-8D9F-18A5E5690DFE}" destId="{6A8F7BD3-4FE4-40D2-A9C0-8B74EFD2E302}" srcOrd="1" destOrd="0" presId="urn:microsoft.com/office/officeart/2009/3/layout/HorizontalOrganizationChart"/>
    <dgm:cxn modelId="{CC18E900-F315-4865-9EDE-B924B4278B04}" type="presParOf" srcId="{E880846E-E472-48E7-8762-AC3880590F7F}" destId="{5954DB9D-AFEA-442D-ACD0-DF573FF65105}" srcOrd="1" destOrd="0" presId="urn:microsoft.com/office/officeart/2009/3/layout/HorizontalOrganizationChart"/>
    <dgm:cxn modelId="{EC459303-6FE8-4856-8341-6ED857CDE8B5}" type="presParOf" srcId="{E880846E-E472-48E7-8762-AC3880590F7F}" destId="{2D1CD49B-686E-4813-BCA9-A815A673F35C}" srcOrd="2" destOrd="0" presId="urn:microsoft.com/office/officeart/2009/3/layout/HorizontalOrganizationChart"/>
    <dgm:cxn modelId="{C16F1846-5002-4096-A1C3-3E128E8E5E2B}" type="presParOf" srcId="{B47CFBB9-22C6-49B5-B00D-C055631EF63E}" destId="{B7599DD9-4AC3-4746-9E4A-98FA2D1E734D}" srcOrd="6" destOrd="0" presId="urn:microsoft.com/office/officeart/2009/3/layout/HorizontalOrganizationChart"/>
    <dgm:cxn modelId="{BBB519B6-9F5F-4F79-906C-EF2EA420639D}" type="presParOf" srcId="{B47CFBB9-22C6-49B5-B00D-C055631EF63E}" destId="{789B2398-AD30-4773-ADD6-32DF48C2FACE}" srcOrd="7" destOrd="0" presId="urn:microsoft.com/office/officeart/2009/3/layout/HorizontalOrganizationChart"/>
    <dgm:cxn modelId="{77A45B85-C486-4B3B-A6E6-AE16334D02A4}" type="presParOf" srcId="{789B2398-AD30-4773-ADD6-32DF48C2FACE}" destId="{53CA7A2B-EE98-4425-BF8B-4DC26D46068D}" srcOrd="0" destOrd="0" presId="urn:microsoft.com/office/officeart/2009/3/layout/HorizontalOrganizationChart"/>
    <dgm:cxn modelId="{6B5EB4EE-8456-42D8-88A1-2D364410FA3B}" type="presParOf" srcId="{53CA7A2B-EE98-4425-BF8B-4DC26D46068D}" destId="{3955FE4A-1A3E-401C-8084-991F5E2254CF}" srcOrd="0" destOrd="0" presId="urn:microsoft.com/office/officeart/2009/3/layout/HorizontalOrganizationChart"/>
    <dgm:cxn modelId="{F3F84E4A-D3E2-4225-95E3-86763E26F070}" type="presParOf" srcId="{53CA7A2B-EE98-4425-BF8B-4DC26D46068D}" destId="{9F8F9248-4681-4A85-A021-7BCA9A4289D4}" srcOrd="1" destOrd="0" presId="urn:microsoft.com/office/officeart/2009/3/layout/HorizontalOrganizationChart"/>
    <dgm:cxn modelId="{60E5FFAE-164A-494D-9503-5C877F0264AC}" type="presParOf" srcId="{789B2398-AD30-4773-ADD6-32DF48C2FACE}" destId="{5A0B4859-CFA1-4A35-9988-8EBD9C56F8CB}" srcOrd="1" destOrd="0" presId="urn:microsoft.com/office/officeart/2009/3/layout/HorizontalOrganizationChart"/>
    <dgm:cxn modelId="{75D25966-A7F3-4C93-B063-6EB5E01A066A}" type="presParOf" srcId="{789B2398-AD30-4773-ADD6-32DF48C2FACE}" destId="{F48C62F9-413A-4E90-868A-79352537CBA4}" srcOrd="2" destOrd="0" presId="urn:microsoft.com/office/officeart/2009/3/layout/HorizontalOrganizationChart"/>
    <dgm:cxn modelId="{314AE99B-102E-41AF-8135-51C0DEDE0EB4}" type="presParOf" srcId="{81530615-C0A9-4453-AF1A-E31D5736BEDF}" destId="{F0A9BA1A-EDE0-488E-B964-9FD5905CB98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F4E81-0865-4E94-8EDD-158AEE616423}">
      <dsp:nvSpPr>
        <dsp:cNvPr id="0" name=""/>
        <dsp:cNvSpPr/>
      </dsp:nvSpPr>
      <dsp:spPr>
        <a:xfrm>
          <a:off x="5133333" y="2910947"/>
          <a:ext cx="669866" cy="915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6202" y="0"/>
              </a:lnTo>
              <a:lnTo>
                <a:pt x="516202" y="915009"/>
              </a:lnTo>
              <a:lnTo>
                <a:pt x="669866" y="915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23417-88DC-43BC-A2FE-46B8DF75390D}">
      <dsp:nvSpPr>
        <dsp:cNvPr id="0" name=""/>
        <dsp:cNvSpPr/>
      </dsp:nvSpPr>
      <dsp:spPr>
        <a:xfrm>
          <a:off x="5133333" y="2910947"/>
          <a:ext cx="669866" cy="254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6202" y="0"/>
              </a:lnTo>
              <a:lnTo>
                <a:pt x="516202" y="254255"/>
              </a:lnTo>
              <a:lnTo>
                <a:pt x="669866" y="254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99DD9-4AC3-4746-9E4A-98FA2D1E734D}">
      <dsp:nvSpPr>
        <dsp:cNvPr id="0" name=""/>
        <dsp:cNvSpPr/>
      </dsp:nvSpPr>
      <dsp:spPr>
        <a:xfrm>
          <a:off x="5133333" y="2504448"/>
          <a:ext cx="669866" cy="406498"/>
        </a:xfrm>
        <a:custGeom>
          <a:avLst/>
          <a:gdLst/>
          <a:ahLst/>
          <a:cxnLst/>
          <a:rect l="0" t="0" r="0" b="0"/>
          <a:pathLst>
            <a:path>
              <a:moveTo>
                <a:pt x="0" y="406498"/>
              </a:moveTo>
              <a:lnTo>
                <a:pt x="516202" y="406498"/>
              </a:lnTo>
              <a:lnTo>
                <a:pt x="516202" y="0"/>
              </a:lnTo>
              <a:lnTo>
                <a:pt x="6698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1E59E-8F3A-434E-B73F-83B59AFFF56E}">
      <dsp:nvSpPr>
        <dsp:cNvPr id="0" name=""/>
        <dsp:cNvSpPr/>
      </dsp:nvSpPr>
      <dsp:spPr>
        <a:xfrm>
          <a:off x="5133333" y="1700628"/>
          <a:ext cx="669866" cy="1210318"/>
        </a:xfrm>
        <a:custGeom>
          <a:avLst/>
          <a:gdLst/>
          <a:ahLst/>
          <a:cxnLst/>
          <a:rect l="0" t="0" r="0" b="0"/>
          <a:pathLst>
            <a:path>
              <a:moveTo>
                <a:pt x="0" y="1210318"/>
              </a:moveTo>
              <a:lnTo>
                <a:pt x="516202" y="1210318"/>
              </a:lnTo>
              <a:lnTo>
                <a:pt x="516202" y="0"/>
              </a:lnTo>
              <a:lnTo>
                <a:pt x="6698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6643B-5E33-4F52-96B8-AD53D9D4CFCB}">
      <dsp:nvSpPr>
        <dsp:cNvPr id="0" name=""/>
        <dsp:cNvSpPr/>
      </dsp:nvSpPr>
      <dsp:spPr>
        <a:xfrm>
          <a:off x="5133333" y="973128"/>
          <a:ext cx="669866" cy="1937819"/>
        </a:xfrm>
        <a:custGeom>
          <a:avLst/>
          <a:gdLst/>
          <a:ahLst/>
          <a:cxnLst/>
          <a:rect l="0" t="0" r="0" b="0"/>
          <a:pathLst>
            <a:path>
              <a:moveTo>
                <a:pt x="0" y="1937819"/>
              </a:moveTo>
              <a:lnTo>
                <a:pt x="516202" y="1937819"/>
              </a:lnTo>
              <a:lnTo>
                <a:pt x="516202" y="0"/>
              </a:lnTo>
              <a:lnTo>
                <a:pt x="6698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BC311-FA95-4700-B182-58A3F5F6471E}">
      <dsp:nvSpPr>
        <dsp:cNvPr id="0" name=""/>
        <dsp:cNvSpPr/>
      </dsp:nvSpPr>
      <dsp:spPr>
        <a:xfrm>
          <a:off x="5133333" y="368900"/>
          <a:ext cx="669866" cy="2542046"/>
        </a:xfrm>
        <a:custGeom>
          <a:avLst/>
          <a:gdLst/>
          <a:ahLst/>
          <a:cxnLst/>
          <a:rect l="0" t="0" r="0" b="0"/>
          <a:pathLst>
            <a:path>
              <a:moveTo>
                <a:pt x="0" y="2542046"/>
              </a:moveTo>
              <a:lnTo>
                <a:pt x="516202" y="2542046"/>
              </a:lnTo>
              <a:lnTo>
                <a:pt x="516202" y="0"/>
              </a:lnTo>
              <a:lnTo>
                <a:pt x="6698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662AF-BBCC-4E3C-8AA2-893823C10F5F}">
      <dsp:nvSpPr>
        <dsp:cNvPr id="0" name=""/>
        <dsp:cNvSpPr/>
      </dsp:nvSpPr>
      <dsp:spPr>
        <a:xfrm>
          <a:off x="12394" y="2042645"/>
          <a:ext cx="5120938" cy="17366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Ko‘rsatkichli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tenglamalarni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yechishda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quyidagi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ayniyatlardan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foydalanamiz</a:t>
          </a:r>
          <a:endParaRPr lang="en-US" sz="2800" kern="1200" dirty="0" smtClean="0">
            <a:latin typeface="Arial" pitchFamily="34" charset="0"/>
            <a:cs typeface="Arial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latin typeface="Cambria Math"/>
                </a:rPr>
                <m:t>𝑎</m:t>
              </m:r>
              <m:r>
                <a:rPr lang="en-US" sz="2800" b="0" i="1" kern="1200" smtClean="0">
                  <a:latin typeface="Cambria Math"/>
                </a:rPr>
                <m:t>&gt;0,  </m:t>
              </m:r>
              <m:r>
                <a:rPr lang="en-US" sz="2800" b="0" i="1" kern="1200" smtClean="0">
                  <a:latin typeface="Cambria Math"/>
                </a:rPr>
                <m:t>𝑎</m:t>
              </m:r>
              <m:r>
                <a:rPr lang="en-US" sz="2800" b="0" i="1" kern="1200" smtClean="0">
                  <a:latin typeface="Cambria Math"/>
                  <a:ea typeface="Cambria Math"/>
                </a:rPr>
                <m:t>≠1,  </m:t>
              </m:r>
              <m:r>
                <a:rPr lang="en-US" sz="2800" b="0" i="1" kern="1200" smtClean="0">
                  <a:latin typeface="Cambria Math"/>
                  <a:ea typeface="Cambria Math"/>
                </a:rPr>
                <m:t>𝑏</m:t>
              </m:r>
              <m:r>
                <a:rPr lang="en-US" sz="2800" b="0" i="1" kern="1200" smtClean="0">
                  <a:latin typeface="Cambria Math"/>
                  <a:ea typeface="Cambria Math"/>
                </a:rPr>
                <m:t>&gt;0</m:t>
              </m:r>
            </m:oMath>
          </a14:m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94" y="2042645"/>
        <a:ext cx="5120938" cy="1736603"/>
      </dsp:txXfrm>
    </dsp:sp>
    <dsp:sp modelId="{E9200837-31F0-4323-B751-4F455778BDE6}">
      <dsp:nvSpPr>
        <dsp:cNvPr id="0" name=""/>
        <dsp:cNvSpPr/>
      </dsp:nvSpPr>
      <dsp:spPr>
        <a:xfrm>
          <a:off x="5803200" y="134563"/>
          <a:ext cx="2578832" cy="4686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ru-RU" sz="240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2400" b="0" i="1" kern="1200" smtClean="0">
                        <a:latin typeface="Cambria Math"/>
                      </a:rPr>
                      <m:t>𝑎</m:t>
                    </m:r>
                  </m:e>
                  <m:sup>
                    <m:r>
                      <a:rPr lang="en-US" sz="2400" b="0" i="1" kern="1200" smtClean="0">
                        <a:latin typeface="Cambria Math"/>
                      </a:rPr>
                      <m:t>𝑥</m:t>
                    </m:r>
                  </m:sup>
                </m:sSup>
                <m:r>
                  <a:rPr lang="en-US" sz="2400" b="0" i="1" kern="1200" smtClean="0">
                    <a:latin typeface="Cambria Math"/>
                  </a:rPr>
                  <m:t>=</m:t>
                </m:r>
                <m:sSup>
                  <m:sSupPr>
                    <m:ctrlPr>
                      <a:rPr lang="ru-RU" sz="240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2400" b="0" i="1" kern="1200" smtClean="0">
                        <a:latin typeface="Cambria Math"/>
                      </a:rPr>
                      <m:t>𝑎</m:t>
                    </m:r>
                  </m:e>
                  <m:sup>
                    <m:r>
                      <a:rPr lang="en-US" sz="2400" b="0" i="1" kern="1200" smtClean="0">
                        <a:latin typeface="Cambria Math"/>
                      </a:rPr>
                      <m:t>𝑦</m:t>
                    </m:r>
                  </m:sup>
                </m:sSup>
                <m:r>
                  <a:rPr lang="ru-RU" sz="2400" i="1" kern="1200" smtClean="0">
                    <a:latin typeface="Cambria Math"/>
                  </a:rPr>
                  <m:t>⇔</m:t>
                </m:r>
                <m:r>
                  <a:rPr lang="en-US" sz="2400" b="0" i="1" kern="1200" smtClean="0">
                    <a:latin typeface="Cambria Math"/>
                  </a:rPr>
                  <m:t>𝑥</m:t>
                </m:r>
                <m:r>
                  <a:rPr lang="en-US" sz="2400" b="0" i="1" kern="1200" smtClean="0">
                    <a:latin typeface="Cambria Math"/>
                  </a:rPr>
                  <m:t>=</m:t>
                </m:r>
                <m:r>
                  <a:rPr lang="en-US" sz="2400" b="0" i="1" kern="1200" smtClean="0">
                    <a:latin typeface="Cambria Math"/>
                  </a:rPr>
                  <m:t>𝑦</m:t>
                </m:r>
              </m:oMath>
            </m:oMathPara>
          </a14:m>
          <a:endParaRPr lang="ru-RU" sz="2400" kern="1200" dirty="0"/>
        </a:p>
      </dsp:txBody>
      <dsp:txXfrm>
        <a:off x="5803200" y="134563"/>
        <a:ext cx="2578832" cy="468674"/>
      </dsp:txXfrm>
    </dsp:sp>
    <dsp:sp modelId="{50E3F39B-2D6E-4961-8BB2-492B3BBD1515}">
      <dsp:nvSpPr>
        <dsp:cNvPr id="0" name=""/>
        <dsp:cNvSpPr/>
      </dsp:nvSpPr>
      <dsp:spPr>
        <a:xfrm>
          <a:off x="5803200" y="738790"/>
          <a:ext cx="2249791" cy="4686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ru-RU" sz="220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2200" b="0" i="1" kern="1200" smtClean="0">
                        <a:latin typeface="Cambria Math"/>
                      </a:rPr>
                      <m:t>𝑎</m:t>
                    </m:r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𝑥</m:t>
                    </m:r>
                  </m:sup>
                </m:sSup>
                <m:r>
                  <a:rPr lang="ru-RU" sz="2200" i="1" kern="1200" smtClean="0">
                    <a:latin typeface="Cambria Math"/>
                    <a:ea typeface="Cambria Math"/>
                  </a:rPr>
                  <m:t>∙</m:t>
                </m:r>
                <m:sSup>
                  <m:sSupPr>
                    <m:ctrlPr>
                      <a:rPr lang="ru-RU" sz="220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2200" b="0" i="1" kern="1200" smtClean="0">
                        <a:latin typeface="Cambria Math"/>
                      </a:rPr>
                      <m:t>𝑎</m:t>
                    </m:r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𝑦</m:t>
                    </m:r>
                  </m:sup>
                </m:sSup>
                <m:r>
                  <a:rPr lang="en-US" sz="2200" b="0" i="1" kern="1200" smtClean="0">
                    <a:latin typeface="Cambria Math"/>
                  </a:rPr>
                  <m:t>=</m:t>
                </m:r>
                <m:sSup>
                  <m:sSupPr>
                    <m:ctrlPr>
                      <a:rPr lang="ru-RU" sz="220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2200" b="0" i="1" kern="1200" smtClean="0">
                        <a:latin typeface="Cambria Math"/>
                      </a:rPr>
                      <m:t>𝑎</m:t>
                    </m:r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𝑥</m:t>
                    </m:r>
                    <m:r>
                      <a:rPr lang="en-US" sz="2200" b="0" i="1" kern="1200" smtClean="0">
                        <a:latin typeface="Cambria Math"/>
                      </a:rPr>
                      <m:t>+</m:t>
                    </m:r>
                    <m:r>
                      <a:rPr lang="en-US" sz="2200" b="0" i="1" kern="1200" smtClean="0">
                        <a:latin typeface="Cambria Math"/>
                      </a:rPr>
                      <m:t>𝑦</m:t>
                    </m:r>
                  </m:sup>
                </m:sSup>
              </m:oMath>
            </m:oMathPara>
          </a14:m>
          <a:endParaRPr lang="ru-RU" sz="2200" kern="1200" dirty="0"/>
        </a:p>
      </dsp:txBody>
      <dsp:txXfrm>
        <a:off x="5803200" y="738790"/>
        <a:ext cx="2249791" cy="468674"/>
      </dsp:txXfrm>
    </dsp:sp>
    <dsp:sp modelId="{105E7B86-3442-49FF-BF58-C37811EBD7B9}">
      <dsp:nvSpPr>
        <dsp:cNvPr id="0" name=""/>
        <dsp:cNvSpPr/>
      </dsp:nvSpPr>
      <dsp:spPr>
        <a:xfrm>
          <a:off x="5803200" y="1323226"/>
          <a:ext cx="2249791" cy="7548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ru-RU" sz="2200" i="1" kern="1200" smtClean="0">
                      <a:latin typeface="Cambria Math"/>
                    </a:rPr>
                  </m:ctrlPr>
                </m:fPr>
                <m:num>
                  <m:sSup>
                    <m:sSupPr>
                      <m:ctrlPr>
                        <a:rPr lang="ru-RU" sz="2200" i="1" kern="1200" smtClean="0">
                          <a:latin typeface="Cambria Math"/>
                        </a:rPr>
                      </m:ctrlPr>
                    </m:sSupPr>
                    <m:e>
                      <m:r>
                        <a:rPr lang="en-US" sz="2200" b="0" i="1" kern="1200" smtClean="0">
                          <a:latin typeface="Cambria Math"/>
                        </a:rPr>
                        <m:t>𝑎</m:t>
                      </m:r>
                    </m:e>
                    <m:sup>
                      <m:r>
                        <a:rPr lang="en-US" sz="2200" b="0" i="1" kern="1200" smtClean="0">
                          <a:latin typeface="Cambria Math"/>
                        </a:rPr>
                        <m:t>𝑥</m:t>
                      </m:r>
                    </m:sup>
                  </m:sSup>
                </m:num>
                <m:den>
                  <m:sSup>
                    <m:sSupPr>
                      <m:ctrlPr>
                        <a:rPr lang="ru-RU" sz="2200" i="1" kern="1200" smtClean="0">
                          <a:latin typeface="Cambria Math"/>
                        </a:rPr>
                      </m:ctrlPr>
                    </m:sSupPr>
                    <m:e>
                      <m:r>
                        <a:rPr lang="en-US" sz="2200" b="0" i="1" kern="1200" smtClean="0">
                          <a:latin typeface="Cambria Math"/>
                        </a:rPr>
                        <m:t>𝑎</m:t>
                      </m:r>
                    </m:e>
                    <m:sup>
                      <m:r>
                        <a:rPr lang="en-US" sz="2200" b="0" i="1" kern="1200" smtClean="0">
                          <a:latin typeface="Cambria Math"/>
                        </a:rPr>
                        <m:t>𝑦</m:t>
                      </m:r>
                    </m:sup>
                  </m:sSup>
                </m:den>
              </m:f>
              <m:r>
                <a:rPr lang="en-US" sz="2200" b="0" i="1" kern="1200" smtClean="0">
                  <a:latin typeface="Cambria Math"/>
                </a:rPr>
                <m:t>=</m:t>
              </m:r>
              <m:sSup>
                <m:sSupPr>
                  <m:ctrlPr>
                    <a:rPr lang="ru-RU" sz="2200" i="1" kern="1200" smtClean="0">
                      <a:latin typeface="Cambria Math"/>
                    </a:rPr>
                  </m:ctrlPr>
                </m:sSupPr>
                <m:e>
                  <m:r>
                    <a:rPr lang="en-US" sz="2200" b="0" i="1" kern="1200" smtClean="0">
                      <a:latin typeface="Cambria Math"/>
                    </a:rPr>
                    <m:t>𝑎</m:t>
                  </m:r>
                </m:e>
                <m:sup>
                  <m:r>
                    <a:rPr lang="en-US" sz="2200" b="0" i="1" kern="1200" smtClean="0">
                      <a:latin typeface="Cambria Math"/>
                    </a:rPr>
                    <m:t>𝑥</m:t>
                  </m:r>
                  <m:r>
                    <a:rPr lang="en-US" sz="2200" b="0" i="1" kern="1200" smtClean="0">
                      <a:latin typeface="Cambria Math"/>
                    </a:rPr>
                    <m:t>−</m:t>
                  </m:r>
                  <m:r>
                    <a:rPr lang="en-US" sz="2200" b="0" i="1" kern="1200" smtClean="0">
                      <a:latin typeface="Cambria Math"/>
                    </a:rPr>
                    <m:t>𝑦</m:t>
                  </m:r>
                </m:sup>
              </m:sSup>
            </m:oMath>
          </a14:m>
          <a:r>
            <a:rPr lang="en-US" sz="2200" kern="1200" dirty="0" smtClean="0"/>
            <a:t> </a:t>
          </a:r>
          <a:endParaRPr lang="ru-RU" sz="2200" kern="1200" dirty="0"/>
        </a:p>
      </dsp:txBody>
      <dsp:txXfrm>
        <a:off x="5803200" y="1323226"/>
        <a:ext cx="2249791" cy="754805"/>
      </dsp:txXfrm>
    </dsp:sp>
    <dsp:sp modelId="{3955FE4A-1A3E-401C-8084-991F5E2254CF}">
      <dsp:nvSpPr>
        <dsp:cNvPr id="0" name=""/>
        <dsp:cNvSpPr/>
      </dsp:nvSpPr>
      <dsp:spPr>
        <a:xfrm>
          <a:off x="5803200" y="2270111"/>
          <a:ext cx="2249791" cy="4686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ru-RU" sz="220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2200" b="0" i="1" kern="1200" smtClean="0">
                        <a:latin typeface="Cambria Math"/>
                      </a:rPr>
                      <m:t>𝑎</m:t>
                    </m:r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𝑥</m:t>
                    </m:r>
                  </m:sup>
                </m:sSup>
                <m:r>
                  <a:rPr lang="ru-RU" sz="2200" i="1" kern="1200" smtClean="0">
                    <a:latin typeface="Cambria Math"/>
                    <a:ea typeface="Cambria Math"/>
                  </a:rPr>
                  <m:t>∙</m:t>
                </m:r>
                <m:sSup>
                  <m:sSupPr>
                    <m:ctrlPr>
                      <a:rPr lang="ru-RU" sz="220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2200" b="0" i="1" kern="1200" smtClean="0">
                        <a:latin typeface="Cambria Math"/>
                      </a:rPr>
                      <m:t>𝑏</m:t>
                    </m:r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𝑥</m:t>
                    </m:r>
                  </m:sup>
                </m:sSup>
                <m:r>
                  <a:rPr lang="en-US" sz="2200" b="0" i="1" kern="1200" smtClean="0">
                    <a:latin typeface="Cambria Math"/>
                  </a:rPr>
                  <m:t>=</m:t>
                </m:r>
                <m:sSup>
                  <m:sSupPr>
                    <m:ctrlPr>
                      <a:rPr lang="ru-RU" sz="2200" i="1" kern="1200" smtClean="0">
                        <a:latin typeface="Cambria Math"/>
                      </a:rPr>
                    </m:ctrlPr>
                  </m:sSupPr>
                  <m:e>
                    <m:d>
                      <m:dPr>
                        <m:ctrlPr>
                          <a:rPr lang="ru-RU" sz="2200" i="1" kern="120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latin typeface="Cambria Math"/>
                          </a:rPr>
                          <m:t>𝑎𝑏</m:t>
                        </m:r>
                      </m:e>
                    </m:d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𝑥</m:t>
                    </m:r>
                  </m:sup>
                </m:sSup>
              </m:oMath>
            </m:oMathPara>
          </a14:m>
          <a:endParaRPr lang="ru-RU" sz="2200" kern="1200" dirty="0"/>
        </a:p>
      </dsp:txBody>
      <dsp:txXfrm>
        <a:off x="5803200" y="2270111"/>
        <a:ext cx="2249791" cy="468674"/>
      </dsp:txXfrm>
    </dsp:sp>
    <dsp:sp modelId="{704433DD-8FC7-42B5-872F-46694E42C307}">
      <dsp:nvSpPr>
        <dsp:cNvPr id="0" name=""/>
        <dsp:cNvSpPr/>
      </dsp:nvSpPr>
      <dsp:spPr>
        <a:xfrm>
          <a:off x="5803200" y="2930865"/>
          <a:ext cx="2249791" cy="4686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ru-RU" sz="2200" i="1" kern="1200" smtClean="0">
                        <a:latin typeface="Cambria Math"/>
                      </a:rPr>
                    </m:ctrlPr>
                  </m:sSupPr>
                  <m:e>
                    <m:d>
                      <m:dPr>
                        <m:ctrlPr>
                          <a:rPr lang="ru-RU" sz="2200" i="1" kern="120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200" i="1" kern="120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b="0" i="1" kern="1200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d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𝑦</m:t>
                    </m:r>
                  </m:sup>
                </m:sSup>
                <m:r>
                  <a:rPr lang="en-US" sz="2200" b="0" i="1" kern="1200" smtClean="0">
                    <a:latin typeface="Cambria Math"/>
                  </a:rPr>
                  <m:t>=</m:t>
                </m:r>
                <m:sSup>
                  <m:sSupPr>
                    <m:ctrlPr>
                      <a:rPr lang="en-US" sz="2200" b="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2200" b="0" i="1" kern="1200" smtClean="0">
                        <a:latin typeface="Cambria Math"/>
                      </a:rPr>
                      <m:t>𝑎</m:t>
                    </m:r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𝑥𝑦</m:t>
                    </m:r>
                  </m:sup>
                </m:sSup>
              </m:oMath>
            </m:oMathPara>
          </a14:m>
          <a:endParaRPr lang="ru-RU" sz="2200" kern="1200" dirty="0"/>
        </a:p>
      </dsp:txBody>
      <dsp:txXfrm>
        <a:off x="5803200" y="2930865"/>
        <a:ext cx="2249791" cy="468674"/>
      </dsp:txXfrm>
    </dsp:sp>
    <dsp:sp modelId="{306DCEE0-A46E-4ED5-B239-9B4BDDA0DED4}">
      <dsp:nvSpPr>
        <dsp:cNvPr id="0" name=""/>
        <dsp:cNvSpPr/>
      </dsp:nvSpPr>
      <dsp:spPr>
        <a:xfrm>
          <a:off x="5803200" y="3591620"/>
          <a:ext cx="2249791" cy="4686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2200" b="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2200" b="0" i="1" kern="1200" smtClean="0">
                        <a:latin typeface="Cambria Math"/>
                      </a:rPr>
                      <m:t>𝑎</m:t>
                    </m:r>
                  </m:e>
                  <m:sup>
                    <m:r>
                      <a:rPr lang="en-US" sz="2200" b="0" i="1" kern="1200" smtClean="0">
                        <a:latin typeface="Cambria Math"/>
                      </a:rPr>
                      <m:t>0</m:t>
                    </m:r>
                  </m:sup>
                </m:sSup>
                <m:r>
                  <a:rPr lang="en-US" sz="2200" b="0" i="1" kern="1200" smtClean="0">
                    <a:latin typeface="Cambria Math"/>
                  </a:rPr>
                  <m:t>=1</m:t>
                </m:r>
              </m:oMath>
            </m:oMathPara>
          </a14:m>
          <a:endParaRPr lang="ru-RU" sz="2200" kern="1200" dirty="0"/>
        </a:p>
      </dsp:txBody>
      <dsp:txXfrm>
        <a:off x="5803200" y="3591620"/>
        <a:ext cx="2249791" cy="468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99DD9-4AC3-4746-9E4A-98FA2D1E734D}">
      <dsp:nvSpPr>
        <dsp:cNvPr id="0" name=""/>
        <dsp:cNvSpPr/>
      </dsp:nvSpPr>
      <dsp:spPr>
        <a:xfrm>
          <a:off x="2703327" y="2031006"/>
          <a:ext cx="979881" cy="1627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6778" y="0"/>
              </a:lnTo>
              <a:lnTo>
                <a:pt x="776778" y="1627710"/>
              </a:lnTo>
              <a:lnTo>
                <a:pt x="979881" y="1627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1E59E-8F3A-434E-B73F-83B59AFFF56E}">
      <dsp:nvSpPr>
        <dsp:cNvPr id="0" name=""/>
        <dsp:cNvSpPr/>
      </dsp:nvSpPr>
      <dsp:spPr>
        <a:xfrm>
          <a:off x="2703327" y="2031006"/>
          <a:ext cx="979881" cy="260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6778" y="0"/>
              </a:lnTo>
              <a:lnTo>
                <a:pt x="776778" y="260062"/>
              </a:lnTo>
              <a:lnTo>
                <a:pt x="979881" y="260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6643B-5E33-4F52-96B8-AD53D9D4CFCB}">
      <dsp:nvSpPr>
        <dsp:cNvPr id="0" name=""/>
        <dsp:cNvSpPr/>
      </dsp:nvSpPr>
      <dsp:spPr>
        <a:xfrm>
          <a:off x="2703327" y="1110753"/>
          <a:ext cx="979881" cy="920252"/>
        </a:xfrm>
        <a:custGeom>
          <a:avLst/>
          <a:gdLst/>
          <a:ahLst/>
          <a:cxnLst/>
          <a:rect l="0" t="0" r="0" b="0"/>
          <a:pathLst>
            <a:path>
              <a:moveTo>
                <a:pt x="0" y="920252"/>
              </a:moveTo>
              <a:lnTo>
                <a:pt x="776778" y="920252"/>
              </a:lnTo>
              <a:lnTo>
                <a:pt x="776778" y="0"/>
              </a:lnTo>
              <a:lnTo>
                <a:pt x="9798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BC311-FA95-4700-B182-58A3F5F6471E}">
      <dsp:nvSpPr>
        <dsp:cNvPr id="0" name=""/>
        <dsp:cNvSpPr/>
      </dsp:nvSpPr>
      <dsp:spPr>
        <a:xfrm>
          <a:off x="2703327" y="340865"/>
          <a:ext cx="979881" cy="1690140"/>
        </a:xfrm>
        <a:custGeom>
          <a:avLst/>
          <a:gdLst/>
          <a:ahLst/>
          <a:cxnLst/>
          <a:rect l="0" t="0" r="0" b="0"/>
          <a:pathLst>
            <a:path>
              <a:moveTo>
                <a:pt x="0" y="1690140"/>
              </a:moveTo>
              <a:lnTo>
                <a:pt x="776778" y="1690140"/>
              </a:lnTo>
              <a:lnTo>
                <a:pt x="776778" y="0"/>
              </a:lnTo>
              <a:lnTo>
                <a:pt x="9798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662AF-BBCC-4E3C-8AA2-893823C10F5F}">
      <dsp:nvSpPr>
        <dsp:cNvPr id="0" name=""/>
        <dsp:cNvSpPr/>
      </dsp:nvSpPr>
      <dsp:spPr>
        <a:xfrm>
          <a:off x="0" y="1482295"/>
          <a:ext cx="2703327" cy="10974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Ko‘rsatkichli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tenglamani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yechish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usullari</a:t>
          </a:r>
          <a:endParaRPr lang="ru-RU" sz="2800" kern="1200" dirty="0"/>
        </a:p>
      </dsp:txBody>
      <dsp:txXfrm>
        <a:off x="0" y="1482295"/>
        <a:ext cx="2703327" cy="1097420"/>
      </dsp:txXfrm>
    </dsp:sp>
    <dsp:sp modelId="{E9200837-31F0-4323-B751-4F455778BDE6}">
      <dsp:nvSpPr>
        <dsp:cNvPr id="0" name=""/>
        <dsp:cNvSpPr/>
      </dsp:nvSpPr>
      <dsp:spPr>
        <a:xfrm>
          <a:off x="3683209" y="31133"/>
          <a:ext cx="3736860" cy="61946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xil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asosga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keltirish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3209" y="31133"/>
        <a:ext cx="3736860" cy="619465"/>
      </dsp:txXfrm>
    </dsp:sp>
    <dsp:sp modelId="{50E3F39B-2D6E-4961-8BB2-492B3BBD1515}">
      <dsp:nvSpPr>
        <dsp:cNvPr id="0" name=""/>
        <dsp:cNvSpPr/>
      </dsp:nvSpPr>
      <dsp:spPr>
        <a:xfrm>
          <a:off x="3683209" y="801021"/>
          <a:ext cx="4334492" cy="61946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o‘zgaruvchini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kiritish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3209" y="801021"/>
        <a:ext cx="4334492" cy="619465"/>
      </dsp:txXfrm>
    </dsp:sp>
    <dsp:sp modelId="{105E7B86-3442-49FF-BF58-C37811EBD7B9}">
      <dsp:nvSpPr>
        <dsp:cNvPr id="0" name=""/>
        <dsp:cNvSpPr/>
      </dsp:nvSpPr>
      <dsp:spPr>
        <a:xfrm>
          <a:off x="3683209" y="1570909"/>
          <a:ext cx="4478513" cy="144031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Umumiy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ko‘paytuvchini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qavsdan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tashqariga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chiqarish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3209" y="1570909"/>
        <a:ext cx="4478513" cy="1440319"/>
      </dsp:txXfrm>
    </dsp:sp>
    <dsp:sp modelId="{3955FE4A-1A3E-401C-8084-991F5E2254CF}">
      <dsp:nvSpPr>
        <dsp:cNvPr id="0" name=""/>
        <dsp:cNvSpPr/>
      </dsp:nvSpPr>
      <dsp:spPr>
        <a:xfrm>
          <a:off x="3683209" y="3348983"/>
          <a:ext cx="4500082" cy="61946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Nostandart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usullar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3209" y="3348983"/>
        <a:ext cx="4500082" cy="619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4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42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1" y="2139702"/>
            <a:ext cx="4968552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400" b="1" dirty="0">
              <a:latin typeface="Arial"/>
              <a:cs typeface="Arial"/>
            </a:endParaRP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Sodda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ko‘rsatkichli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tenglamalar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   (1-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dars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210127"/>
            <a:ext cx="545553" cy="204224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88225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4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85151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o‘zgaruvchini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kiritish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520" y="699542"/>
            <a:ext cx="40324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14559" y="748892"/>
                <a:ext cx="353378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559" y="748892"/>
                <a:ext cx="3533788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7680" y="1503680"/>
                <a:ext cx="3960571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𝟐𝟓𝟎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80" y="1503680"/>
                <a:ext cx="3960571" cy="9992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2" y="1728292"/>
                <a:ext cx="308186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2" y="1728292"/>
                <a:ext cx="3081869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5536" y="2592027"/>
                <a:ext cx="3496277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𝟐𝟓𝟎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92027"/>
                <a:ext cx="3496277" cy="9992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4800" y="2897237"/>
                <a:ext cx="368524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𝟏𝟐𝟓𝟎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897237"/>
                <a:ext cx="3685240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8594" y="3723878"/>
                <a:ext cx="33934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𝟓𝟎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94" y="3723878"/>
                <a:ext cx="339342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55976" y="3723878"/>
                <a:ext cx="32420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723878"/>
                <a:ext cx="32420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33842" y="4371950"/>
                <a:ext cx="26130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42" y="4371950"/>
                <a:ext cx="2613023" cy="538609"/>
              </a:xfrm>
              <a:prstGeom prst="rect">
                <a:avLst/>
              </a:prstGeom>
              <a:blipFill rotWithShape="1">
                <a:blip r:embed="rId10"/>
                <a:stretch>
                  <a:fillRect l="-5140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891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" grpId="0"/>
      <p:bldP spid="3" grpId="0"/>
      <p:bldP spid="4" grpId="0"/>
      <p:bldP spid="27" grpId="0"/>
      <p:bldP spid="5" grpId="0"/>
      <p:bldP spid="6" grpId="0"/>
      <p:bldP spid="28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o‘zgaruvchini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kiritish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520" y="881013"/>
            <a:ext cx="40324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14559" y="930363"/>
                <a:ext cx="28601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559" y="930363"/>
                <a:ext cx="2860142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1688" y="1590271"/>
                <a:ext cx="2208104" cy="946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88" y="1590271"/>
                <a:ext cx="2208104" cy="9469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5856" y="1529085"/>
                <a:ext cx="3061671" cy="114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529085"/>
                <a:ext cx="3061671" cy="11451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6671" y="2924561"/>
                <a:ext cx="257115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71" y="2924561"/>
                <a:ext cx="2571153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3545309"/>
                <a:ext cx="29477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45309"/>
                <a:ext cx="294779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33842" y="4371950"/>
                <a:ext cx="26130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42" y="4371950"/>
                <a:ext cx="2613023" cy="538609"/>
              </a:xfrm>
              <a:prstGeom prst="rect">
                <a:avLst/>
              </a:prstGeom>
              <a:blipFill rotWithShape="1">
                <a:blip r:embed="rId8"/>
                <a:stretch>
                  <a:fillRect l="-5140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60232" y="1529085"/>
                <a:ext cx="1729576" cy="114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529085"/>
                <a:ext cx="1729576" cy="11451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55976" y="2825229"/>
                <a:ext cx="1796902" cy="114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825229"/>
                <a:ext cx="1796902" cy="11451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60232" y="3198931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198931"/>
                <a:ext cx="1189556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3240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" grpId="0"/>
      <p:bldP spid="3" grpId="0"/>
      <p:bldP spid="4" grpId="0"/>
      <p:bldP spid="27" grpId="0"/>
      <p:bldP spid="6" grpId="0"/>
      <p:bldP spid="42" grpId="0"/>
      <p:bldP spid="7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122264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-53935"/>
            <a:ext cx="8557312" cy="125753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ko‘paytuvchini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qavslardan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tashqariga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chiqarish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203598"/>
            <a:ext cx="60486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49193" y="1723217"/>
                <a:ext cx="530510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93" y="1723217"/>
                <a:ext cx="5305107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41698" y="2211710"/>
                <a:ext cx="633859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8" y="2211710"/>
                <a:ext cx="6338595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3608" y="2859782"/>
                <a:ext cx="533941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859782"/>
                <a:ext cx="533941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3608" y="3617317"/>
                <a:ext cx="25180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𝟑𝟒𝟎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617317"/>
                <a:ext cx="251806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6957" y="3435846"/>
                <a:ext cx="137011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57" y="3435846"/>
                <a:ext cx="1370119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17492" y="3631925"/>
                <a:ext cx="14668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492" y="3631925"/>
                <a:ext cx="146687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33842" y="4371950"/>
                <a:ext cx="289034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42" y="4371950"/>
                <a:ext cx="2890343" cy="538609"/>
              </a:xfrm>
              <a:prstGeom prst="rect">
                <a:avLst/>
              </a:prstGeom>
              <a:blipFill rotWithShape="1">
                <a:blip r:embed="rId9"/>
                <a:stretch>
                  <a:fillRect l="-4641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241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6" grpId="0"/>
      <p:bldP spid="2" grpId="0"/>
      <p:bldP spid="12" grpId="0"/>
      <p:bldP spid="13" grpId="0"/>
      <p:bldP spid="7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122264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-53935"/>
            <a:ext cx="8557312" cy="125753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ko‘paytuvchini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qavslardan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tashqariga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chiqarish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203598"/>
            <a:ext cx="60486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49193" y="1723217"/>
                <a:ext cx="513384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93" y="1723217"/>
                <a:ext cx="5133841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41698" y="2211710"/>
                <a:ext cx="567245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8" y="2211710"/>
                <a:ext cx="5672450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3608" y="2859782"/>
                <a:ext cx="511531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859782"/>
                <a:ext cx="511531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3608" y="3617317"/>
                <a:ext cx="25016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617317"/>
                <a:ext cx="250164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6957" y="3689325"/>
                <a:ext cx="13701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57" y="3689325"/>
                <a:ext cx="137011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17492" y="3631925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492" y="3631925"/>
                <a:ext cx="118955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33842" y="4371950"/>
                <a:ext cx="26130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42" y="4371950"/>
                <a:ext cx="2613023" cy="538609"/>
              </a:xfrm>
              <a:prstGeom prst="rect">
                <a:avLst/>
              </a:prstGeom>
              <a:blipFill rotWithShape="1">
                <a:blip r:embed="rId9"/>
                <a:stretch>
                  <a:fillRect l="-5140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3608" y="4121373"/>
                <a:ext cx="154266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121373"/>
                <a:ext cx="1542666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162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6" grpId="0"/>
      <p:bldP spid="2" grpId="0"/>
      <p:bldP spid="12" grpId="0"/>
      <p:bldP spid="13" grpId="0"/>
      <p:bldP spid="7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26.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310159"/>
                <a:ext cx="3051092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10159"/>
                <a:ext cx="3051092" cy="555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00802" y="1307995"/>
                <a:ext cx="2486835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802" y="1307995"/>
                <a:ext cx="2486835" cy="5553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12160" y="1307995"/>
                <a:ext cx="2948499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𝒆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307995"/>
                <a:ext cx="2948499" cy="5553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995686"/>
                <a:ext cx="2958053" cy="2266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95686"/>
                <a:ext cx="2958053" cy="22667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25366" y="1995686"/>
                <a:ext cx="2347117" cy="227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66" y="1995686"/>
                <a:ext cx="2347117" cy="2275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21316" y="1995686"/>
                <a:ext cx="2069797" cy="2266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316" y="1995686"/>
                <a:ext cx="2069797" cy="22667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985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7" grpId="0"/>
      <p:bldP spid="18" grpId="0"/>
      <p:bldP spid="5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27.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310159"/>
                <a:ext cx="594650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10159"/>
                <a:ext cx="5946500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552" y="1923678"/>
                <a:ext cx="624388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23678"/>
                <a:ext cx="6243889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1462" y="2571750"/>
                <a:ext cx="472546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7687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2" y="2571750"/>
                <a:ext cx="4725461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1462" y="3329285"/>
                <a:ext cx="27129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2" y="3329285"/>
                <a:ext cx="271292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34811" y="3147814"/>
                <a:ext cx="2354171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11" y="3147814"/>
                <a:ext cx="2354171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17492" y="3343893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492" y="3343893"/>
                <a:ext cx="118955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1696" y="4083918"/>
                <a:ext cx="26130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696" y="4083918"/>
                <a:ext cx="2613023" cy="538609"/>
              </a:xfrm>
              <a:prstGeom prst="rect">
                <a:avLst/>
              </a:prstGeom>
              <a:blipFill rotWithShape="1">
                <a:blip r:embed="rId9"/>
                <a:stretch>
                  <a:fillRect l="-514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903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2" grpId="0"/>
      <p:bldP spid="13" grpId="0"/>
      <p:bldP spid="15" grpId="0"/>
      <p:bldP spid="16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27.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310159"/>
                <a:ext cx="536922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10159"/>
                <a:ext cx="5369226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552" y="1923678"/>
                <a:ext cx="554158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23678"/>
                <a:ext cx="5541582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1462" y="2571750"/>
                <a:ext cx="441428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7687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𝟏𝟔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2" y="2571750"/>
                <a:ext cx="441428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1462" y="3329285"/>
                <a:ext cx="229524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2" y="3329285"/>
                <a:ext cx="2295244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34811" y="3147814"/>
                <a:ext cx="229966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11" y="3147814"/>
                <a:ext cx="2299669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17492" y="3343893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492" y="3343893"/>
                <a:ext cx="118955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1696" y="4083918"/>
                <a:ext cx="26130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696" y="4083918"/>
                <a:ext cx="2613023" cy="538609"/>
              </a:xfrm>
              <a:prstGeom prst="rect">
                <a:avLst/>
              </a:prstGeom>
              <a:blipFill rotWithShape="1">
                <a:blip r:embed="rId9"/>
                <a:stretch>
                  <a:fillRect l="-514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0106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2" grpId="0"/>
      <p:bldP spid="13" grpId="0"/>
      <p:bldP spid="15" grpId="0"/>
      <p:bldP spid="16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49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5065" y="1310159"/>
                <a:ext cx="356283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65" y="1310159"/>
                <a:ext cx="356283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5471" y="1923678"/>
                <a:ext cx="27939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71" y="1923678"/>
                <a:ext cx="2793970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3608" y="2571750"/>
                <a:ext cx="27939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7687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𝟗𝟎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571750"/>
                <a:ext cx="2793970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69340" y="3329285"/>
                <a:ext cx="31706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40" y="3329285"/>
                <a:ext cx="317061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77634" y="2537197"/>
                <a:ext cx="13701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634" y="2537197"/>
                <a:ext cx="137011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58197" y="3219822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97" y="3219822"/>
                <a:ext cx="118955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63233" y="4083918"/>
                <a:ext cx="26130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233" y="4083918"/>
                <a:ext cx="2613023" cy="538609"/>
              </a:xfrm>
              <a:prstGeom prst="rect">
                <a:avLst/>
              </a:prstGeom>
              <a:blipFill rotWithShape="1">
                <a:blip r:embed="rId9"/>
                <a:stretch>
                  <a:fillRect l="-4895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59521" y="1310159"/>
                <a:ext cx="13053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521" y="1310159"/>
                <a:ext cx="130535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311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2" grpId="0"/>
      <p:bldP spid="13" grpId="0"/>
      <p:bldP spid="15" grpId="0"/>
      <p:bldP spid="16" grpId="0"/>
      <p:bldP spid="22" grpId="0"/>
      <p:bldP spid="2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771550"/>
            <a:ext cx="4536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9750" y="1310159"/>
                <a:ext cx="377622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50" y="1310159"/>
                <a:ext cx="3776226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3934" y="1923678"/>
                <a:ext cx="27939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34" y="1923678"/>
                <a:ext cx="2793970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5324" y="2715766"/>
                <a:ext cx="4077078" cy="1769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24" y="2715766"/>
                <a:ext cx="4077078" cy="17692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46097" y="2537197"/>
                <a:ext cx="13701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097" y="2537197"/>
                <a:ext cx="137011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26660" y="3219822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60" y="3219822"/>
                <a:ext cx="1189556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99337" y="4083918"/>
                <a:ext cx="26130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337" y="4083918"/>
                <a:ext cx="2613023" cy="538609"/>
              </a:xfrm>
              <a:prstGeom prst="rect">
                <a:avLst/>
              </a:prstGeom>
              <a:blipFill rotWithShape="1">
                <a:blip r:embed="rId8"/>
                <a:stretch>
                  <a:fillRect l="-512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10859" y="1310159"/>
                <a:ext cx="13053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59" y="1310159"/>
                <a:ext cx="130535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6405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2" grpId="0"/>
      <p:bldP spid="15" grpId="0"/>
      <p:bldP spid="16" grpId="0"/>
      <p:bldP spid="22" grpId="0"/>
      <p:bldP spid="2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067694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539553" y="915566"/>
            <a:ext cx="8208911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 smtClean="0"/>
              <a:t>Darslikning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73-</a:t>
            </a:r>
            <a:r>
              <a:rPr lang="en-US" sz="3200" b="1" dirty="0" smtClean="0"/>
              <a:t>betidagi  </a:t>
            </a:r>
            <a:r>
              <a:rPr lang="en-US" sz="3200" b="1" dirty="0" smtClean="0">
                <a:solidFill>
                  <a:srgbClr val="7030A0"/>
                </a:solidFill>
              </a:rPr>
              <a:t>26, 27, 28,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29-</a:t>
            </a:r>
            <a:r>
              <a:rPr lang="en-US" sz="3200" b="1" dirty="0" smtClean="0"/>
              <a:t>mashqlarning </a:t>
            </a:r>
            <a:r>
              <a:rPr lang="en-US" sz="3200" b="1" dirty="0" err="1" smtClean="0"/>
              <a:t>juft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tartibdagi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misollari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0318" y="1203598"/>
                <a:ext cx="4399714" cy="111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        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𝟑𝟒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𝟏𝟔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8" y="1203598"/>
                <a:ext cx="4399714" cy="11133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99362" y="2427734"/>
                <a:ext cx="213532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362" y="2427734"/>
                <a:ext cx="2135328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51520" y="736997"/>
            <a:ext cx="86481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35191" y="2966343"/>
                <a:ext cx="146367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91" y="2966343"/>
                <a:ext cx="146367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73471" y="4193381"/>
                <a:ext cx="288290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471" y="4193381"/>
                <a:ext cx="2882905" cy="538609"/>
              </a:xfrm>
              <a:prstGeom prst="rect">
                <a:avLst/>
              </a:prstGeom>
              <a:blipFill rotWithShape="1">
                <a:blip r:embed="rId5"/>
                <a:stretch>
                  <a:fillRect l="-444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39813" y="149098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13" y="1490984"/>
                <a:ext cx="54534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899592" y="2316980"/>
            <a:ext cx="410445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81757" y="3504952"/>
                <a:ext cx="333033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57" y="3504952"/>
                <a:ext cx="333033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43608" y="4191714"/>
                <a:ext cx="30530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191714"/>
                <a:ext cx="3053015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66302" y="2715766"/>
                <a:ext cx="35659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 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302" y="2715766"/>
                <a:ext cx="3565976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2354" y="3363838"/>
                <a:ext cx="11975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54" y="3363838"/>
                <a:ext cx="1197572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986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4" grpId="0"/>
      <p:bldP spid="2" grpId="0"/>
      <p:bldP spid="5" grpId="0"/>
      <p:bldP spid="19" grpId="0"/>
      <p:bldP spid="2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0318" y="1203598"/>
                <a:ext cx="4399714" cy="111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        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𝟔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𝟑𝟕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𝟔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𝟏𝟑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8" y="1203598"/>
                <a:ext cx="4399714" cy="11133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99362" y="2427734"/>
                <a:ext cx="213532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362" y="2427734"/>
                <a:ext cx="2135328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51520" y="736997"/>
            <a:ext cx="86481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35191" y="2966343"/>
                <a:ext cx="14636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91" y="2966343"/>
                <a:ext cx="146366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73471" y="4193381"/>
                <a:ext cx="31057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𝟐𝟓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471" y="4193381"/>
                <a:ext cx="3105722" cy="538609"/>
              </a:xfrm>
              <a:prstGeom prst="rect">
                <a:avLst/>
              </a:prstGeom>
              <a:blipFill rotWithShape="1">
                <a:blip r:embed="rId5"/>
                <a:stretch>
                  <a:fillRect l="-411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39813" y="149098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13" y="1490984"/>
                <a:ext cx="54534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899592" y="2316980"/>
            <a:ext cx="410445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81757" y="3504952"/>
                <a:ext cx="30530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57" y="3504952"/>
                <a:ext cx="305301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43608" y="4191714"/>
                <a:ext cx="277569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𝟏𝟑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191714"/>
                <a:ext cx="277569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66302" y="2715766"/>
                <a:ext cx="37887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 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302" y="2715766"/>
                <a:ext cx="378879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2354" y="3363838"/>
                <a:ext cx="14203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54" y="3363838"/>
                <a:ext cx="142038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820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4" grpId="0"/>
      <p:bldP spid="2" grpId="0"/>
      <p:bldP spid="5" grpId="0"/>
      <p:bldP spid="19" grpId="0"/>
      <p:bldP spid="2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512" y="793348"/>
                <a:ext cx="935730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nuqtalardan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zoqlikda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joylashgan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93348"/>
                <a:ext cx="9357305" cy="984885"/>
              </a:xfrm>
              <a:prstGeom prst="rect">
                <a:avLst/>
              </a:prstGeom>
              <a:blipFill rotWithShape="1">
                <a:blip r:embed="rId2"/>
                <a:stretch>
                  <a:fillRect l="-1368" t="-617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504" y="1635646"/>
                <a:ext cx="9166292" cy="632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dirty="0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b="1" dirty="0" smtClean="0">
                    <a:latin typeface="Cambria Math"/>
                    <a:ea typeface="Cambria Math"/>
                  </a:rPr>
                  <a:t>⟹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𝑨𝑩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35646"/>
                <a:ext cx="9166292" cy="632802"/>
              </a:xfrm>
              <a:prstGeom prst="rect">
                <a:avLst/>
              </a:prstGeom>
              <a:blipFill rotWithShape="1">
                <a:blip r:embed="rId3"/>
                <a:stretch>
                  <a:fillRect b="-24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79712" y="2177157"/>
                <a:ext cx="173457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𝑨𝑪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𝑩𝑪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177157"/>
                <a:ext cx="173457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57630" y="2584583"/>
                <a:ext cx="7893571" cy="635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30" y="2584583"/>
                <a:ext cx="7893571" cy="6352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23528" y="3160647"/>
                <a:ext cx="7402219" cy="650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𝟒𝟗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60647"/>
                <a:ext cx="7402219" cy="6509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9552" y="3795886"/>
                <a:ext cx="529606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𝟐𝟓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95886"/>
                <a:ext cx="5296065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7544" y="4337397"/>
                <a:ext cx="24126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𝟒𝟗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337397"/>
                <a:ext cx="2412648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87618" y="4233270"/>
                <a:ext cx="1412374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618" y="4233270"/>
                <a:ext cx="1412374" cy="9307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71946" y="4155926"/>
                <a:ext cx="3120534" cy="76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𝟒𝟗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𝟏𝟔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946" y="4155926"/>
                <a:ext cx="3120534" cy="760273"/>
              </a:xfrm>
              <a:prstGeom prst="rect">
                <a:avLst/>
              </a:prstGeom>
              <a:blipFill rotWithShape="1">
                <a:blip r:embed="rId10"/>
                <a:stretch>
                  <a:fillRect l="-4297" b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7933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512" y="793348"/>
                <a:ext cx="935730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25.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𝟗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nuqtalardan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zoqlikda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joylashgan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93348"/>
                <a:ext cx="9357305" cy="984885"/>
              </a:xfrm>
              <a:prstGeom prst="rect">
                <a:avLst/>
              </a:prstGeom>
              <a:blipFill rotWithShape="1">
                <a:blip r:embed="rId2"/>
                <a:stretch>
                  <a:fillRect l="-1368" t="-617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504" y="1635646"/>
                <a:ext cx="9166292" cy="632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dirty="0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b="1" dirty="0" smtClean="0">
                    <a:latin typeface="Cambria Math"/>
                    <a:ea typeface="Cambria Math"/>
                  </a:rPr>
                  <a:t>⟹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𝑨𝑩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35646"/>
                <a:ext cx="9166292" cy="632802"/>
              </a:xfrm>
              <a:prstGeom prst="rect">
                <a:avLst/>
              </a:prstGeom>
              <a:blipFill rotWithShape="1">
                <a:blip r:embed="rId3"/>
                <a:stretch>
                  <a:fillRect b="-24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79712" y="2177157"/>
                <a:ext cx="173457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𝑨𝑪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𝑩𝑪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177157"/>
                <a:ext cx="173457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57630" y="2584583"/>
                <a:ext cx="7893571" cy="635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𝟗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30" y="2584583"/>
                <a:ext cx="7893571" cy="6352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23528" y="3160647"/>
                <a:ext cx="7847854" cy="650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𝟖𝟏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𝟑𝟔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𝟒𝟗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60647"/>
                <a:ext cx="7847854" cy="6509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9552" y="3795886"/>
                <a:ext cx="574170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95886"/>
                <a:ext cx="5741700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7544" y="4337397"/>
                <a:ext cx="24126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337397"/>
                <a:ext cx="2412648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87618" y="4233270"/>
                <a:ext cx="1412373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618" y="4233270"/>
                <a:ext cx="1412373" cy="9278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71946" y="4155926"/>
                <a:ext cx="3120534" cy="76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𝟐𝟐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946" y="4155926"/>
                <a:ext cx="3120534" cy="760273"/>
              </a:xfrm>
              <a:prstGeom prst="rect">
                <a:avLst/>
              </a:prstGeom>
              <a:blipFill rotWithShape="1">
                <a:blip r:embed="rId10"/>
                <a:stretch>
                  <a:fillRect l="-4297" b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702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112795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6" y="192346"/>
            <a:ext cx="8557311" cy="611864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Ko‘rsatkichli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tenglama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Схема 2"/>
              <p:cNvGraphicFramePr/>
              <p:nvPr>
                <p:extLst>
                  <p:ext uri="{D42A27DB-BD31-4B8C-83A1-F6EECF244321}">
                    <p14:modId xmlns:p14="http://schemas.microsoft.com/office/powerpoint/2010/main" val="1818603804"/>
                  </p:ext>
                </p:extLst>
              </p:nvPr>
            </p:nvGraphicFramePr>
            <p:xfrm>
              <a:off x="165482" y="880736"/>
              <a:ext cx="8756967" cy="40620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Схема 2"/>
              <p:cNvGraphicFramePr/>
              <p:nvPr>
                <p:extLst>
                  <p:ext uri="{D42A27DB-BD31-4B8C-83A1-F6EECF244321}">
                    <p14:modId xmlns:p14="http://schemas.microsoft.com/office/powerpoint/2010/main" val="1818603804"/>
                  </p:ext>
                </p:extLst>
              </p:nvPr>
            </p:nvGraphicFramePr>
            <p:xfrm>
              <a:off x="165482" y="880736"/>
              <a:ext cx="8756967" cy="40620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42396" y="880737"/>
                <a:ext cx="5453740" cy="186995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lIns="144987" tIns="72494" rIns="144987" bIns="72494">
                <a:spAutoFit/>
              </a:bodyPr>
              <a:lstStyle/>
              <a:p>
                <a:r>
                  <a:rPr lang="en-US" sz="2800" dirty="0" err="1">
                    <a:latin typeface="Arial" panose="020B0604020202020204" pitchFamily="34" charset="0"/>
                    <a:cs typeface="Arial" pitchFamily="34" charset="0"/>
                  </a:rPr>
                  <a:t>O‘zgaruvchi</a:t>
                </a:r>
                <a:r>
                  <a:rPr lang="en-US" sz="2800" dirty="0">
                    <a:latin typeface="Arial" panose="020B0604020202020204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darajada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qatnash-gan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tenglama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ko‘rsatkichli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tenglama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deyiladi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.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&gt;0,  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≠1, 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sz="2500" dirty="0"/>
                  <a:t> </a:t>
                </a:r>
                <a:endParaRPr lang="ru-RU" sz="25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6" y="880737"/>
                <a:ext cx="5453740" cy="1869953"/>
              </a:xfrm>
              <a:prstGeom prst="rect">
                <a:avLst/>
              </a:prstGeom>
              <a:blipFill rotWithShape="1">
                <a:blip r:embed="rId11"/>
                <a:stretch>
                  <a:fillRect l="-1226" t="-129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7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8662AF-BBCC-4E3C-8AA2-893823C10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8A8662AF-BBCC-4E3C-8AA2-893823C10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DBC311-FA95-4700-B182-58A3F5F64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E3DBC311-FA95-4700-B182-58A3F5F64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200837-31F0-4323-B751-4F455778B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E9200837-31F0-4323-B751-4F455778B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D6643B-5E33-4F52-96B8-AD53D9D4C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5DD6643B-5E33-4F52-96B8-AD53D9D4C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E3F39B-2D6E-4961-8BB2-492B3BBD1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50E3F39B-2D6E-4961-8BB2-492B3BBD1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C1E59E-8F3A-434E-B73F-83B59AFFF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AEC1E59E-8F3A-434E-B73F-83B59AFFF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5E7B86-3442-49FF-BF58-C37811EBD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105E7B86-3442-49FF-BF58-C37811EBD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599DD9-4AC3-4746-9E4A-98FA2D1E7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B7599DD9-4AC3-4746-9E4A-98FA2D1E7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55FE4A-1A3E-401C-8084-991F5E225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3955FE4A-1A3E-401C-8084-991F5E225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523417-88DC-43BC-A2FE-46B8DF753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9F523417-88DC-43BC-A2FE-46B8DF753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4433DD-8FC7-42B5-872F-46694E42C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704433DD-8FC7-42B5-872F-46694E42C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4E81-0865-4E94-8EDD-158AEE616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5DBF4E81-0865-4E94-8EDD-158AEE616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6DCEE0-A46E-4ED5-B239-9B4BDDA0D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306DCEE0-A46E-4ED5-B239-9B4BDDA0D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51470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6" y="98361"/>
            <a:ext cx="8557311" cy="611864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Ko‘rsatkichli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tenglama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52159836"/>
              </p:ext>
            </p:extLst>
          </p:nvPr>
        </p:nvGraphicFramePr>
        <p:xfrm>
          <a:off x="165482" y="880736"/>
          <a:ext cx="8756967" cy="406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83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8662AF-BBCC-4E3C-8AA2-893823C10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A8662AF-BBCC-4E3C-8AA2-893823C10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DBC311-FA95-4700-B182-58A3F5F64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E3DBC311-FA95-4700-B182-58A3F5F64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200837-31F0-4323-B751-4F455778B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9200837-31F0-4323-B751-4F455778B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D6643B-5E33-4F52-96B8-AD53D9D4C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5DD6643B-5E33-4F52-96B8-AD53D9D4C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E3F39B-2D6E-4961-8BB2-492B3BBD1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50E3F39B-2D6E-4961-8BB2-492B3BBD1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C1E59E-8F3A-434E-B73F-83B59AFFF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EC1E59E-8F3A-434E-B73F-83B59AFFF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5E7B86-3442-49FF-BF58-C37811EBD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105E7B86-3442-49FF-BF58-C37811EBD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599DD9-4AC3-4746-9E4A-98FA2D1E7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B7599DD9-4AC3-4746-9E4A-98FA2D1E7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55FE4A-1A3E-401C-8084-991F5E225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3955FE4A-1A3E-401C-8084-991F5E225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xil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asosga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keltirish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1745109"/>
            <a:ext cx="398538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33842" y="4553421"/>
                <a:ext cx="26130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42" y="4553421"/>
                <a:ext cx="2613023" cy="538609"/>
              </a:xfrm>
              <a:prstGeom prst="rect">
                <a:avLst/>
              </a:prstGeom>
              <a:blipFill rotWithShape="1">
                <a:blip r:embed="rId3"/>
                <a:stretch>
                  <a:fillRect l="-514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49300" y="801376"/>
                <a:ext cx="6631012" cy="61824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𝑔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" y="801376"/>
                <a:ext cx="6631012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9300" y="2715766"/>
                <a:ext cx="1939634" cy="1036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" y="2715766"/>
                <a:ext cx="1939634" cy="10368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972283" y="2643758"/>
                <a:ext cx="3654590" cy="1194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283" y="2643758"/>
                <a:ext cx="3654590" cy="11946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9300" y="3939902"/>
                <a:ext cx="32353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" y="3939902"/>
                <a:ext cx="323537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3939901"/>
                <a:ext cx="35071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939901"/>
                <a:ext cx="350711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4008" y="1419622"/>
                <a:ext cx="3398173" cy="1194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419622"/>
                <a:ext cx="3398173" cy="119462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6959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17" grpId="0" animBg="1"/>
      <p:bldP spid="2" grpId="0"/>
      <p:bldP spid="31" grpId="0"/>
      <p:bldP spid="3" grpId="0"/>
      <p:bldP spid="4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xil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asosga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keltirish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843558"/>
            <a:ext cx="398538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70355" y="4299942"/>
                <a:ext cx="2714013" cy="73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𝟑𝟖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355" y="4299942"/>
                <a:ext cx="2714013" cy="736933"/>
              </a:xfrm>
              <a:prstGeom prst="rect">
                <a:avLst/>
              </a:prstGeom>
              <a:blipFill rotWithShape="1">
                <a:blip r:embed="rId3"/>
                <a:stretch>
                  <a:fillRect l="-4719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1635646"/>
                <a:ext cx="5355120" cy="9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𝟏𝟐𝟓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𝟏𝟐𝟓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𝟏𝟎𝟎𝟎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35646"/>
                <a:ext cx="5355120" cy="9400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7544" y="2643758"/>
                <a:ext cx="4677434" cy="695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</m:sup>
                      </m:sSup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43758"/>
                <a:ext cx="4677434" cy="6955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57244" y="1787883"/>
                <a:ext cx="2863412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244" y="1787883"/>
                <a:ext cx="2863412" cy="9278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72620" y="2615540"/>
                <a:ext cx="1816330" cy="1014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20" y="2615540"/>
                <a:ext cx="1816330" cy="10142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27984" y="771550"/>
                <a:ext cx="4578305" cy="114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𝟏𝟐𝟓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𝟐𝟓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ru-RU" b="1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771550"/>
                <a:ext cx="4578305" cy="11451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089" y="3363838"/>
                <a:ext cx="4839337" cy="801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89" y="3363838"/>
                <a:ext cx="4839337" cy="80137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9089" y="4116307"/>
                <a:ext cx="2802627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𝟏𝟗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89" y="4116307"/>
                <a:ext cx="2802627" cy="55534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4553421"/>
                <a:ext cx="287719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𝟏𝟗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3421"/>
                <a:ext cx="2877198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76056" y="3579862"/>
                <a:ext cx="3787127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579862"/>
                <a:ext cx="3787127" cy="9307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5414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2" grpId="0"/>
      <p:bldP spid="31" grpId="0"/>
      <p:bldP spid="3" grpId="0"/>
      <p:bldP spid="4" grpId="0"/>
      <p:bldP spid="32" grpId="0"/>
      <p:bldP spid="5" grpId="0"/>
      <p:bldP spid="14" grpId="0"/>
      <p:bldP spid="6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a7588e5d52eeec957ca040957e4b2d3d85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12492</TotalTime>
  <Words>1943</Words>
  <Application>Microsoft Office PowerPoint</Application>
  <PresentationFormat>Экран (16:9)</PresentationFormat>
  <Paragraphs>196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1134</cp:revision>
  <dcterms:created xsi:type="dcterms:W3CDTF">2020-04-09T07:32:19Z</dcterms:created>
  <dcterms:modified xsi:type="dcterms:W3CDTF">2021-03-04T05:44:57Z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