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1381" r:id="rId2"/>
    <p:sldId id="1617" r:id="rId3"/>
    <p:sldId id="1631" r:id="rId4"/>
    <p:sldId id="1632" r:id="rId5"/>
    <p:sldId id="1633" r:id="rId6"/>
    <p:sldId id="1634" r:id="rId7"/>
    <p:sldId id="1618" r:id="rId8"/>
    <p:sldId id="1619" r:id="rId9"/>
    <p:sldId id="1620" r:id="rId10"/>
    <p:sldId id="1635" r:id="rId11"/>
    <p:sldId id="1621" r:id="rId12"/>
    <p:sldId id="1622" r:id="rId13"/>
    <p:sldId id="1623" r:id="rId14"/>
    <p:sldId id="1624" r:id="rId15"/>
    <p:sldId id="1625" r:id="rId16"/>
    <p:sldId id="1626" r:id="rId17"/>
    <p:sldId id="1636" r:id="rId18"/>
    <p:sldId id="1637" r:id="rId19"/>
    <p:sldId id="1638" r:id="rId20"/>
    <p:sldId id="1535" r:id="rId21"/>
  </p:sldIdLst>
  <p:sldSz cx="9144000" cy="5143500" type="screen16x9"/>
  <p:notesSz cx="5765800" cy="3244850"/>
  <p:custDataLst>
    <p:tags r:id="rId2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100.png"/><Relationship Id="rId3" Type="http://schemas.openxmlformats.org/officeDocument/2006/relationships/image" Target="../media/image94.png"/><Relationship Id="rId7" Type="http://schemas.openxmlformats.org/officeDocument/2006/relationships/image" Target="../media/image91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98.png"/><Relationship Id="rId5" Type="http://schemas.openxmlformats.org/officeDocument/2006/relationships/image" Target="../media/image90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4" Type="http://schemas.openxmlformats.org/officeDocument/2006/relationships/image" Target="../media/image95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13" Type="http://schemas.openxmlformats.org/officeDocument/2006/relationships/image" Target="../media/image520.png"/><Relationship Id="rId3" Type="http://schemas.openxmlformats.org/officeDocument/2006/relationships/image" Target="../media/image420.png"/><Relationship Id="rId7" Type="http://schemas.openxmlformats.org/officeDocument/2006/relationships/image" Target="../media/image460.png"/><Relationship Id="rId12" Type="http://schemas.openxmlformats.org/officeDocument/2006/relationships/image" Target="../media/image51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0.png"/><Relationship Id="rId11" Type="http://schemas.openxmlformats.org/officeDocument/2006/relationships/image" Target="../media/image500.png"/><Relationship Id="rId5" Type="http://schemas.openxmlformats.org/officeDocument/2006/relationships/image" Target="../media/image440.png"/><Relationship Id="rId15" Type="http://schemas.openxmlformats.org/officeDocument/2006/relationships/image" Target="../media/image540.png"/><Relationship Id="rId10" Type="http://schemas.openxmlformats.org/officeDocument/2006/relationships/image" Target="../media/image490.png"/><Relationship Id="rId4" Type="http://schemas.openxmlformats.org/officeDocument/2006/relationships/image" Target="../media/image430.png"/><Relationship Id="rId9" Type="http://schemas.openxmlformats.org/officeDocument/2006/relationships/image" Target="../media/image480.png"/><Relationship Id="rId14" Type="http://schemas.openxmlformats.org/officeDocument/2006/relationships/image" Target="../media/image5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0.png"/><Relationship Id="rId13" Type="http://schemas.openxmlformats.org/officeDocument/2006/relationships/image" Target="../media/image660.png"/><Relationship Id="rId3" Type="http://schemas.openxmlformats.org/officeDocument/2006/relationships/image" Target="../media/image560.png"/><Relationship Id="rId7" Type="http://schemas.openxmlformats.org/officeDocument/2006/relationships/image" Target="../media/image600.png"/><Relationship Id="rId12" Type="http://schemas.openxmlformats.org/officeDocument/2006/relationships/image" Target="../media/image6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0.png"/><Relationship Id="rId11" Type="http://schemas.openxmlformats.org/officeDocument/2006/relationships/image" Target="../media/image640.png"/><Relationship Id="rId5" Type="http://schemas.openxmlformats.org/officeDocument/2006/relationships/image" Target="../media/image580.png"/><Relationship Id="rId15" Type="http://schemas.openxmlformats.org/officeDocument/2006/relationships/image" Target="../media/image680.png"/><Relationship Id="rId10" Type="http://schemas.openxmlformats.org/officeDocument/2006/relationships/image" Target="../media/image630.png"/><Relationship Id="rId4" Type="http://schemas.openxmlformats.org/officeDocument/2006/relationships/image" Target="../media/image570.png"/><Relationship Id="rId9" Type="http://schemas.openxmlformats.org/officeDocument/2006/relationships/image" Target="../media/image620.png"/><Relationship Id="rId14" Type="http://schemas.openxmlformats.org/officeDocument/2006/relationships/image" Target="../media/image67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0.png"/><Relationship Id="rId13" Type="http://schemas.openxmlformats.org/officeDocument/2006/relationships/image" Target="../media/image790.png"/><Relationship Id="rId3" Type="http://schemas.openxmlformats.org/officeDocument/2006/relationships/image" Target="../media/image690.png"/><Relationship Id="rId7" Type="http://schemas.openxmlformats.org/officeDocument/2006/relationships/image" Target="../media/image730.png"/><Relationship Id="rId12" Type="http://schemas.openxmlformats.org/officeDocument/2006/relationships/image" Target="../media/image78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11" Type="http://schemas.openxmlformats.org/officeDocument/2006/relationships/image" Target="../media/image770.png"/><Relationship Id="rId5" Type="http://schemas.openxmlformats.org/officeDocument/2006/relationships/image" Target="../media/image710.png"/><Relationship Id="rId15" Type="http://schemas.openxmlformats.org/officeDocument/2006/relationships/image" Target="../media/image810.png"/><Relationship Id="rId10" Type="http://schemas.openxmlformats.org/officeDocument/2006/relationships/image" Target="../media/image760.png"/><Relationship Id="rId4" Type="http://schemas.openxmlformats.org/officeDocument/2006/relationships/image" Target="../media/image700.png"/><Relationship Id="rId9" Type="http://schemas.openxmlformats.org/officeDocument/2006/relationships/image" Target="../media/image750.png"/><Relationship Id="rId14" Type="http://schemas.openxmlformats.org/officeDocument/2006/relationships/image" Target="../media/image80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0.png"/><Relationship Id="rId3" Type="http://schemas.openxmlformats.org/officeDocument/2006/relationships/image" Target="../media/image820.png"/><Relationship Id="rId7" Type="http://schemas.openxmlformats.org/officeDocument/2006/relationships/image" Target="../media/image8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0.png"/><Relationship Id="rId5" Type="http://schemas.openxmlformats.org/officeDocument/2006/relationships/image" Target="../media/image840.png"/><Relationship Id="rId10" Type="http://schemas.openxmlformats.org/officeDocument/2006/relationships/image" Target="../media/image890.png"/><Relationship Id="rId4" Type="http://schemas.openxmlformats.org/officeDocument/2006/relationships/image" Target="../media/image830.png"/><Relationship Id="rId9" Type="http://schemas.openxmlformats.org/officeDocument/2006/relationships/image" Target="../media/image8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0.png"/><Relationship Id="rId7" Type="http://schemas.openxmlformats.org/officeDocument/2006/relationships/image" Target="../media/image9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0.png"/><Relationship Id="rId5" Type="http://schemas.openxmlformats.org/officeDocument/2006/relationships/image" Target="../media/image920.png"/><Relationship Id="rId4" Type="http://schemas.openxmlformats.org/officeDocument/2006/relationships/image" Target="../media/image9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05.png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29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image" Target="../media/image12.png"/><Relationship Id="rId5" Type="http://schemas.openxmlformats.org/officeDocument/2006/relationships/image" Target="../media/image128.png"/><Relationship Id="rId10" Type="http://schemas.openxmlformats.org/officeDocument/2006/relationships/image" Target="../media/image11.png"/><Relationship Id="rId4" Type="http://schemas.openxmlformats.org/officeDocument/2006/relationships/image" Target="../media/image127.png"/><Relationship Id="rId9" Type="http://schemas.openxmlformats.org/officeDocument/2006/relationships/image" Target="../media/image10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2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50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139702"/>
            <a:ext cx="4968552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ratsional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tengsizliklar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2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(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2-qism)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11313"/>
            <a:ext cx="3136669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3528" y="771550"/>
                <a:ext cx="217982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71550"/>
                <a:ext cx="2179828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/>
          <p:cNvCxnSpPr/>
          <p:nvPr/>
        </p:nvCxnSpPr>
        <p:spPr>
          <a:xfrm>
            <a:off x="539552" y="3998568"/>
            <a:ext cx="41764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2987824" y="3919053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658902" y="3924665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869489" y="4043848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489" y="4043848"/>
                <a:ext cx="588623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463097" y="4043848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097" y="4043848"/>
                <a:ext cx="588623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Дуга 35"/>
          <p:cNvSpPr/>
          <p:nvPr/>
        </p:nvSpPr>
        <p:spPr>
          <a:xfrm>
            <a:off x="-396552" y="3667972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 flipH="1">
            <a:off x="3059832" y="3667972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2260478" y="3187028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11560" y="3566520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566520"/>
                <a:ext cx="54534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126677" y="360397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677" y="3603975"/>
                <a:ext cx="54534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713062" y="3580101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62" y="3580101"/>
                <a:ext cx="54534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9897" y="1317280"/>
                <a:ext cx="140916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&lt;−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97" y="1317280"/>
                <a:ext cx="1409167" cy="9848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608196" y="771550"/>
                <a:ext cx="252607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&lt;−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196" y="771550"/>
                <a:ext cx="2526076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555776" y="1230922"/>
                <a:ext cx="291419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1230922"/>
                <a:ext cx="2914195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418883" y="1763685"/>
                <a:ext cx="28502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𝟑𝟐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883" y="1763685"/>
                <a:ext cx="2850267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20316" y="2211710"/>
                <a:ext cx="11558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∈∅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0316" y="2211710"/>
                <a:ext cx="1155894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742673" y="771550"/>
                <a:ext cx="224875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2673" y="771550"/>
                <a:ext cx="2248756" cy="54874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690253" y="1230922"/>
                <a:ext cx="291419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253" y="1230922"/>
                <a:ext cx="2914195" cy="54874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553360" y="1763685"/>
                <a:ext cx="30714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3360" y="1763685"/>
                <a:ext cx="3071482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611703" y="2211710"/>
                <a:ext cx="2776721" cy="19643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𝟑𝟑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𝟑𝟑</m:t>
                              </m:r>
                            </m:e>
                          </m:rad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703" y="2211710"/>
                <a:ext cx="2776721" cy="1964384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48063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/>
      <p:bldP spid="35" grpId="0"/>
      <p:bldP spid="36" grpId="0" animBg="1"/>
      <p:bldP spid="36" grpId="1" animBg="1"/>
      <p:bldP spid="37" grpId="0" animBg="1"/>
      <p:bldP spid="37" grpId="1" animBg="1"/>
      <p:bldP spid="38" grpId="0" animBg="1"/>
      <p:bldP spid="39" grpId="0"/>
      <p:bldP spid="39" grpId="1"/>
      <p:bldP spid="40" grpId="0"/>
      <p:bldP spid="41" grpId="0"/>
      <p:bldP spid="4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397292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9512" y="1190397"/>
                <a:ext cx="815979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190397"/>
                <a:ext cx="8159798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27584" y="3000023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000023"/>
                <a:ext cx="118955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55576" y="4286600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57234" y="421269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04048" y="4207085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675126" y="421269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32040" y="433188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331880"/>
                <a:ext cx="396262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27666" y="433188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66" y="4331880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9474" y="433188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474" y="4331880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-108520" y="3956004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5076056" y="3956004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/>
          <p:cNvSpPr/>
          <p:nvPr/>
        </p:nvSpPr>
        <p:spPr>
          <a:xfrm rot="16200000">
            <a:off x="2745477" y="3306278"/>
            <a:ext cx="277741" cy="168290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4276702" y="3475060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27784" y="389200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892007"/>
                <a:ext cx="54534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99592" y="389200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892007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42901" y="389200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01" y="3892007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29286" y="3868133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868133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491880" y="4553421"/>
                <a:ext cx="44712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b="1" dirty="0" smtClean="0">
                    <a:solidFill>
                      <a:srgbClr val="00B05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553421"/>
                <a:ext cx="4471289" cy="538609"/>
              </a:xfrm>
              <a:prstGeom prst="rect">
                <a:avLst/>
              </a:prstGeom>
              <a:blipFill rotWithShape="1">
                <a:blip r:embed="rId11"/>
                <a:stretch>
                  <a:fillRect l="-3001" t="-13636" b="-30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07504" y="1635646"/>
                <a:ext cx="882523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8825236" cy="54874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7504" y="2054493"/>
                <a:ext cx="81618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54493"/>
                <a:ext cx="8161850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163940" y="2495967"/>
                <a:ext cx="49736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940" y="2495967"/>
                <a:ext cx="4973606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443068" y="2944564"/>
                <a:ext cx="229742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068" y="2944564"/>
                <a:ext cx="2297424" cy="98488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086348" y="2931790"/>
                <a:ext cx="229742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6348" y="2931790"/>
                <a:ext cx="2297424" cy="98488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25865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  <p:bldP spid="8" grpId="0" animBg="1"/>
      <p:bldP spid="17" grpId="0" animBg="1"/>
      <p:bldP spid="18" grpId="0" animBg="1"/>
      <p:bldP spid="9" grpId="0"/>
      <p:bldP spid="22" grpId="0"/>
      <p:bldP spid="23" grpId="0"/>
      <p:bldP spid="10" grpId="0" animBg="1"/>
      <p:bldP spid="24" grpId="0" animBg="1"/>
      <p:bldP spid="24" grpId="1" animBg="1"/>
      <p:bldP spid="16" grpId="0" animBg="1"/>
      <p:bldP spid="16" grpId="1" animBg="1"/>
      <p:bldP spid="26" grpId="0" animBg="1"/>
      <p:bldP spid="25" grpId="0"/>
      <p:bldP spid="25" grpId="1"/>
      <p:bldP spid="28" grpId="0"/>
      <p:bldP spid="29" grpId="0"/>
      <p:bldP spid="30" grpId="0"/>
      <p:bldP spid="30" grpId="1"/>
      <p:bldP spid="27" grpId="0"/>
      <p:bldP spid="31" grpId="0"/>
      <p:bldP spid="32" grpId="0"/>
      <p:bldP spid="33" grpId="0"/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63576" y="843558"/>
            <a:ext cx="397292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3528" y="748892"/>
                <a:ext cx="4648388" cy="1076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48892"/>
                <a:ext cx="4648388" cy="10763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1914856"/>
                <a:ext cx="3106941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914856"/>
                <a:ext cx="3106941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491880" y="1936452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936452"/>
                <a:ext cx="1851789" cy="984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355907" y="1923678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907" y="1923678"/>
                <a:ext cx="1851789" cy="9848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156107" y="1923678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107" y="1923678"/>
                <a:ext cx="1851789" cy="9848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/>
          <p:cNvCxnSpPr/>
          <p:nvPr/>
        </p:nvCxnSpPr>
        <p:spPr>
          <a:xfrm>
            <a:off x="755576" y="3494273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1957234" y="3420370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5004048" y="3414758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3675126" y="3420370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932040" y="3539553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539553"/>
                <a:ext cx="39626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527666" y="3539553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66" y="3539553"/>
                <a:ext cx="396262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691680" y="3507854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507854"/>
                <a:ext cx="588623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Дуга 47"/>
          <p:cNvSpPr/>
          <p:nvPr/>
        </p:nvSpPr>
        <p:spPr>
          <a:xfrm>
            <a:off x="-108520" y="3163677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уга 48"/>
          <p:cNvSpPr/>
          <p:nvPr/>
        </p:nvSpPr>
        <p:spPr>
          <a:xfrm flipH="1">
            <a:off x="5076056" y="3163677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авая круглая скобка 49"/>
          <p:cNvSpPr/>
          <p:nvPr/>
        </p:nvSpPr>
        <p:spPr>
          <a:xfrm rot="16200000">
            <a:off x="2745477" y="2513951"/>
            <a:ext cx="277741" cy="168290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авая круглая скобка 50"/>
          <p:cNvSpPr/>
          <p:nvPr/>
        </p:nvSpPr>
        <p:spPr>
          <a:xfrm rot="16200000">
            <a:off x="4276702" y="2682733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627784" y="3099680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099680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99592" y="3099680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099680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142901" y="3099680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01" y="3099680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729286" y="307580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075806"/>
                <a:ext cx="54534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539552" y="3867894"/>
                <a:ext cx="57621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end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⟹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⟹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867894"/>
                <a:ext cx="5762155" cy="538609"/>
              </a:xfrm>
              <a:prstGeom prst="rect">
                <a:avLst/>
              </a:prstGeom>
              <a:blipFill rotWithShape="1">
                <a:blip r:embed="rId14"/>
                <a:stretch>
                  <a:fillRect t="-11236" r="-1164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923928" y="4443958"/>
                <a:ext cx="21419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</a:t>
                </a:r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443958"/>
                <a:ext cx="2141933" cy="538609"/>
              </a:xfrm>
              <a:prstGeom prst="rect">
                <a:avLst/>
              </a:prstGeom>
              <a:blipFill rotWithShape="1">
                <a:blip r:embed="rId15"/>
                <a:stretch>
                  <a:fillRect l="-6268" t="-11364" r="-4843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67091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2" grpId="0"/>
      <p:bldP spid="31" grpId="0"/>
      <p:bldP spid="32" grpId="0"/>
      <p:bldP spid="42" grpId="0" animBg="1"/>
      <p:bldP spid="43" grpId="0" animBg="1"/>
      <p:bldP spid="44" grpId="0" animBg="1"/>
      <p:bldP spid="45" grpId="0"/>
      <p:bldP spid="46" grpId="0"/>
      <p:bldP spid="47" grpId="0"/>
      <p:bldP spid="48" grpId="0" animBg="1"/>
      <p:bldP spid="48" grpId="1" animBg="1"/>
      <p:bldP spid="49" grpId="0" animBg="1"/>
      <p:bldP spid="49" grpId="1" animBg="1"/>
      <p:bldP spid="50" grpId="0" animBg="1"/>
      <p:bldP spid="51" grpId="0" animBg="1"/>
      <p:bldP spid="51" grpId="1" animBg="1"/>
      <p:bldP spid="52" grpId="0"/>
      <p:bldP spid="53" grpId="0"/>
      <p:bldP spid="53" grpId="1"/>
      <p:bldP spid="54" grpId="0"/>
      <p:bldP spid="54" grpId="1"/>
      <p:bldP spid="55" grpId="0"/>
      <p:bldP spid="55" grpId="1"/>
      <p:bldP spid="56" grpId="0"/>
      <p:bldP spid="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23887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27784" y="771550"/>
                <a:ext cx="5626092" cy="1020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771550"/>
                <a:ext cx="5626092" cy="10206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1520" y="1779662"/>
                <a:ext cx="3531544" cy="10623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>
                          <a:latin typeface="Cambria Math"/>
                        </a:rPr>
                        <m:t>&lt;</m:t>
                      </m:r>
                      <m:r>
                        <a:rPr lang="en-US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79662"/>
                <a:ext cx="3531544" cy="10623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07904" y="1936452"/>
                <a:ext cx="185499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1936452"/>
                <a:ext cx="1854995" cy="984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08104" y="1936452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936452"/>
                <a:ext cx="1851789" cy="9848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236296" y="1936452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1936452"/>
                <a:ext cx="1851789" cy="9848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/>
          <p:cNvCxnSpPr/>
          <p:nvPr/>
        </p:nvCxnSpPr>
        <p:spPr>
          <a:xfrm>
            <a:off x="755576" y="3819760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1957234" y="3745857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5004048" y="3740245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3675126" y="3745857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932040" y="386504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865040"/>
                <a:ext cx="39626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527666" y="386504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66" y="3865040"/>
                <a:ext cx="396262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691680" y="3833341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833341"/>
                <a:ext cx="588623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Дуга 47"/>
          <p:cNvSpPr/>
          <p:nvPr/>
        </p:nvSpPr>
        <p:spPr>
          <a:xfrm>
            <a:off x="-108520" y="3489164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уга 48"/>
          <p:cNvSpPr/>
          <p:nvPr/>
        </p:nvSpPr>
        <p:spPr>
          <a:xfrm flipH="1">
            <a:off x="5076056" y="3489164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авая круглая скобка 49"/>
          <p:cNvSpPr/>
          <p:nvPr/>
        </p:nvSpPr>
        <p:spPr>
          <a:xfrm rot="16200000">
            <a:off x="2745477" y="2839438"/>
            <a:ext cx="277741" cy="168290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авая круглая скобка 50"/>
          <p:cNvSpPr/>
          <p:nvPr/>
        </p:nvSpPr>
        <p:spPr>
          <a:xfrm rot="16200000">
            <a:off x="4276702" y="3008220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627784" y="342516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425167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99592" y="342516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425167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142901" y="342516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01" y="3425167"/>
                <a:ext cx="54534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729286" y="3401293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401293"/>
                <a:ext cx="545341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488780" y="4337397"/>
                <a:ext cx="48195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Javob: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780" y="4337397"/>
                <a:ext cx="4819524" cy="538609"/>
              </a:xfrm>
              <a:prstGeom prst="rect">
                <a:avLst/>
              </a:prstGeom>
              <a:blipFill rotWithShape="1">
                <a:blip r:embed="rId15"/>
                <a:stretch>
                  <a:fillRect l="-506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54844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12" grpId="0"/>
      <p:bldP spid="31" grpId="0"/>
      <p:bldP spid="42" grpId="0" animBg="1"/>
      <p:bldP spid="43" grpId="0" animBg="1"/>
      <p:bldP spid="44" grpId="0" animBg="1"/>
      <p:bldP spid="45" grpId="0"/>
      <p:bldP spid="46" grpId="0"/>
      <p:bldP spid="47" grpId="0"/>
      <p:bldP spid="48" grpId="0" animBg="1"/>
      <p:bldP spid="48" grpId="1" animBg="1"/>
      <p:bldP spid="49" grpId="0" animBg="1"/>
      <p:bldP spid="49" grpId="1" animBg="1"/>
      <p:bldP spid="50" grpId="0" animBg="1"/>
      <p:bldP spid="51" grpId="0" animBg="1"/>
      <p:bldP spid="52" grpId="0"/>
      <p:bldP spid="53" grpId="0"/>
      <p:bldP spid="53" grpId="1"/>
      <p:bldP spid="54" grpId="0"/>
      <p:bldP spid="55" grpId="0"/>
      <p:bldP spid="55" grpId="1"/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23887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27784" y="771550"/>
                <a:ext cx="4437177" cy="10132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d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771550"/>
                <a:ext cx="4437177" cy="101322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5536" y="1917402"/>
                <a:ext cx="3191515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𝑫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917402"/>
                <a:ext cx="3191515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321958" y="1936452"/>
                <a:ext cx="2033955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958" y="1936452"/>
                <a:ext cx="2033955" cy="9307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503226" y="1936452"/>
                <a:ext cx="1856598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>
                          <a:latin typeface="Cambria Math"/>
                        </a:rPr>
                        <m:t>&lt;</m:t>
                      </m:r>
                      <m:r>
                        <a:rPr lang="en-US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226" y="1936452"/>
                <a:ext cx="1856598" cy="9307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/>
          <p:cNvCxnSpPr/>
          <p:nvPr/>
        </p:nvCxnSpPr>
        <p:spPr>
          <a:xfrm>
            <a:off x="2627784" y="3819760"/>
            <a:ext cx="4104456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5471882" y="3740245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4142960" y="3745857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399874" y="386504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874" y="3865040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959714" y="386504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714" y="3865040"/>
                <a:ext cx="588623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Дуга 47"/>
          <p:cNvSpPr/>
          <p:nvPr/>
        </p:nvSpPr>
        <p:spPr>
          <a:xfrm>
            <a:off x="2108090" y="3489164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авая круглая скобка 50"/>
          <p:cNvSpPr/>
          <p:nvPr/>
        </p:nvSpPr>
        <p:spPr>
          <a:xfrm rot="16200000">
            <a:off x="4744536" y="3008220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488780" y="4337397"/>
                <a:ext cx="546713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Javob: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780" y="4337397"/>
                <a:ext cx="5467138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446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5162" y="3024664"/>
                <a:ext cx="1856597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62" y="3024664"/>
                <a:ext cx="1856597" cy="143116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36357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  <p:bldP spid="12" grpId="0"/>
      <p:bldP spid="31" grpId="0"/>
      <p:bldP spid="43" grpId="0" animBg="1"/>
      <p:bldP spid="44" grpId="0" animBg="1"/>
      <p:bldP spid="45" grpId="0"/>
      <p:bldP spid="46" grpId="0"/>
      <p:bldP spid="48" grpId="0" animBg="1"/>
      <p:bldP spid="51" grpId="0" animBg="1"/>
      <p:bldP spid="56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7544" y="699542"/>
            <a:ext cx="81369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16238" y="1203598"/>
                <a:ext cx="512121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238" y="1203598"/>
                <a:ext cx="5121210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05441" y="1766461"/>
                <a:ext cx="4762703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441" y="1766461"/>
                <a:ext cx="4762703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03648" y="2413724"/>
                <a:ext cx="447468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413724"/>
                <a:ext cx="4474686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2488780" y="4337397"/>
            <a:ext cx="602921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Javob:  1 ta butun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403648" y="3003798"/>
                <a:ext cx="4631396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d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003798"/>
                <a:ext cx="4631396" cy="59606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16729" y="3651870"/>
                <a:ext cx="40167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729" y="3651870"/>
                <a:ext cx="401674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8132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  <p:bldP spid="12" grpId="0"/>
      <p:bldP spid="56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762664" y="748892"/>
                <a:ext cx="35895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664" y="748892"/>
                <a:ext cx="3589509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7584" y="1275606"/>
                <a:ext cx="11911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75606"/>
                <a:ext cx="119115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267744" y="1275606"/>
                <a:ext cx="335418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275606"/>
                <a:ext cx="3354188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55576" y="3939902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57234" y="3865999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04048" y="386038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675126" y="3865999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63888" y="398518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985182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799383" y="4007556"/>
                <a:ext cx="564705" cy="4364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383" y="4007556"/>
                <a:ext cx="564705" cy="43640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619672" y="3985182"/>
                <a:ext cx="757066" cy="4364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3985182"/>
                <a:ext cx="757066" cy="43640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-108520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5076056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3415673" y="2267332"/>
            <a:ext cx="277741" cy="3046814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71600" y="350785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507854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131840" y="350785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507854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555455" y="4227763"/>
                <a:ext cx="2447786" cy="626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∈</m:t>
                      </m:r>
                      <m:d>
                        <m:dPr>
                          <m:begChr m:val="["/>
                          <m:endChr m:val=""/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d>
                            <m:dPr>
                              <m:begChr m:val=""/>
                              <m:ctrlPr>
                                <a:rPr lang="en-US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+∞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455" y="4227763"/>
                <a:ext cx="2447786" cy="62696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339752" y="1734978"/>
                <a:ext cx="203395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1734978"/>
                <a:ext cx="2033955" cy="54874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788024" y="1734978"/>
                <a:ext cx="203395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734978"/>
                <a:ext cx="2033955" cy="54874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23196" y="2211710"/>
                <a:ext cx="3893437" cy="626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e>
                      </m:d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196" y="2211710"/>
                <a:ext cx="3893437" cy="62696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Дуга 32"/>
          <p:cNvSpPr/>
          <p:nvPr/>
        </p:nvSpPr>
        <p:spPr>
          <a:xfrm flipH="1">
            <a:off x="3759326" y="3505960"/>
            <a:ext cx="5205161" cy="793982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411760" y="2736871"/>
                <a:ext cx="3281924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2736871"/>
                <a:ext cx="3281924" cy="59125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24183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8" grpId="0" animBg="1"/>
      <p:bldP spid="17" grpId="0" animBg="1"/>
      <p:bldP spid="18" grpId="0" animBg="1"/>
      <p:bldP spid="9" grpId="0"/>
      <p:bldP spid="22" grpId="0"/>
      <p:bldP spid="23" grpId="0"/>
      <p:bldP spid="10" grpId="0" animBg="1"/>
      <p:bldP spid="24" grpId="0" animBg="1"/>
      <p:bldP spid="26" grpId="0" animBg="1"/>
      <p:bldP spid="26" grpId="1" animBg="1"/>
      <p:bldP spid="28" grpId="0"/>
      <p:bldP spid="29" grpId="0"/>
      <p:bldP spid="29" grpId="1"/>
      <p:bldP spid="30" grpId="0"/>
      <p:bldP spid="27" grpId="0"/>
      <p:bldP spid="31" grpId="0"/>
      <p:bldP spid="32" grpId="0"/>
      <p:bldP spid="2" grpId="0"/>
      <p:bldP spid="33" grpId="0" animBg="1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762664" y="748892"/>
                <a:ext cx="35895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664" y="748892"/>
                <a:ext cx="3589509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7584" y="1275606"/>
                <a:ext cx="11911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75606"/>
                <a:ext cx="119116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267744" y="1275606"/>
                <a:ext cx="36315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275606"/>
                <a:ext cx="363150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42056" y="4011910"/>
                <a:ext cx="3646832" cy="6164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d>
                          <m:dPr>
                            <m:begChr m:val=""/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+∞</m:t>
                            </m:r>
                          </m:e>
                        </m:d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056" y="4011910"/>
                <a:ext cx="3646832" cy="616451"/>
              </a:xfrm>
              <a:prstGeom prst="rect">
                <a:avLst/>
              </a:prstGeom>
              <a:blipFill rotWithShape="1">
                <a:blip r:embed="rId6"/>
                <a:stretch>
                  <a:fillRect l="-3679" t="-2970" b="-227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970523" y="1753016"/>
                <a:ext cx="429155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523" y="1753016"/>
                <a:ext cx="4291559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365833" y="2383050"/>
                <a:ext cx="291419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5833" y="2383050"/>
                <a:ext cx="2914195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23728" y="2897237"/>
                <a:ext cx="38343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897237"/>
                <a:ext cx="383431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203848" y="3469347"/>
                <a:ext cx="11558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∈∅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469347"/>
                <a:ext cx="115589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13911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27" grpId="0"/>
      <p:bldP spid="31" grpId="0"/>
      <p:bldP spid="32" grpId="0"/>
      <p:bldP spid="2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53.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7584" y="1203598"/>
                <a:ext cx="55289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03598"/>
                <a:ext cx="5528949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7584" y="1779662"/>
                <a:ext cx="185499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779662"/>
                <a:ext cx="1854995" cy="9848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71800" y="1698832"/>
                <a:ext cx="2077812" cy="18209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1698832"/>
                <a:ext cx="2077812" cy="182094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46515" y="1788661"/>
                <a:ext cx="2077813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6515" y="1788661"/>
                <a:ext cx="2077813" cy="143116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55576" y="3939902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57234" y="3865999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04048" y="386038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675126" y="3865999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32040" y="398518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985182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27666" y="3985182"/>
                <a:ext cx="396262" cy="6689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66" y="3985182"/>
                <a:ext cx="396262" cy="66890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9474" y="398518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474" y="3985182"/>
                <a:ext cx="588623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-108520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5076056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/>
          <p:cNvSpPr/>
          <p:nvPr/>
        </p:nvSpPr>
        <p:spPr>
          <a:xfrm rot="16200000">
            <a:off x="2745477" y="2959580"/>
            <a:ext cx="277741" cy="168290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4276702" y="3128362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27784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545309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99592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545309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42901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01" y="3545309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267744" y="4299942"/>
                <a:ext cx="5150577" cy="7570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𝟕</m:t>
                            </m:r>
                          </m:den>
                        </m:f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begChr m:val="["/>
                        <m:end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d>
                          <m:dPr>
                            <m:begChr m:val=""/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+∞</m:t>
                            </m:r>
                          </m:e>
                        </m:d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4299942"/>
                <a:ext cx="5150577" cy="757002"/>
              </a:xfrm>
              <a:prstGeom prst="rect">
                <a:avLst/>
              </a:prstGeom>
              <a:blipFill rotWithShape="1">
                <a:blip r:embed="rId13"/>
                <a:stretch>
                  <a:fillRect l="-2485" b="-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87507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12" grpId="0"/>
      <p:bldP spid="8" grpId="0" animBg="1"/>
      <p:bldP spid="17" grpId="0" animBg="1"/>
      <p:bldP spid="18" grpId="0" animBg="1"/>
      <p:bldP spid="9" grpId="0"/>
      <p:bldP spid="22" grpId="0"/>
      <p:bldP spid="23" grpId="0"/>
      <p:bldP spid="10" grpId="0" animBg="1"/>
      <p:bldP spid="10" grpId="1" animBg="1"/>
      <p:bldP spid="24" grpId="0" animBg="1"/>
      <p:bldP spid="16" grpId="0" animBg="1"/>
      <p:bldP spid="26" grpId="0" animBg="1"/>
      <p:bldP spid="26" grpId="1" animBg="1"/>
      <p:bldP spid="25" grpId="0"/>
      <p:bldP spid="28" grpId="0"/>
      <p:bldP spid="28" grpId="1"/>
      <p:bldP spid="29" grpId="0"/>
      <p:bldP spid="29" grpId="1"/>
      <p:bldP spid="30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53.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7584" y="1203598"/>
                <a:ext cx="5423023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03598"/>
                <a:ext cx="5423023" cy="5960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7584" y="1779662"/>
                <a:ext cx="2077812" cy="1823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779662"/>
                <a:ext cx="2077812" cy="18233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24822" y="2008782"/>
                <a:ext cx="4279954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𝟑𝟐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822" y="2008782"/>
                <a:ext cx="4279954" cy="9950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55576" y="3939902"/>
            <a:ext cx="3162112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57234" y="3865999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9474" y="3985182"/>
                <a:ext cx="396262" cy="6705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474" y="3985182"/>
                <a:ext cx="396262" cy="67050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-108520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2051720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658507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507" y="3545309"/>
                <a:ext cx="54534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15616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521435"/>
                <a:ext cx="54534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589746" y="3703781"/>
                <a:ext cx="3789307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𝟓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:+∞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746" y="3703781"/>
                <a:ext cx="3789307" cy="760273"/>
              </a:xfrm>
              <a:prstGeom prst="rect">
                <a:avLst/>
              </a:prstGeom>
              <a:blipFill rotWithShape="1">
                <a:blip r:embed="rId9"/>
                <a:stretch>
                  <a:fillRect l="-3537" b="-8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51869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8" grpId="0" animBg="1"/>
      <p:bldP spid="23" grpId="0"/>
      <p:bldP spid="10" grpId="0" animBg="1"/>
      <p:bldP spid="10" grpId="1" animBg="1"/>
      <p:bldP spid="24" grpId="0" animBg="1"/>
      <p:bldP spid="28" grpId="0"/>
      <p:bldP spid="30" grpId="0"/>
      <p:bldP spid="30" grpId="1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69015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7584" y="1203598"/>
                <a:ext cx="5423023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03598"/>
                <a:ext cx="5423023" cy="5960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3568" y="2080790"/>
                <a:ext cx="3066417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80790"/>
                <a:ext cx="3066417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00886" y="1851670"/>
                <a:ext cx="2300630" cy="13746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0886" y="1851670"/>
                <a:ext cx="2300630" cy="13746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 стрелкой 25"/>
          <p:cNvCxnSpPr/>
          <p:nvPr/>
        </p:nvCxnSpPr>
        <p:spPr>
          <a:xfrm>
            <a:off x="611560" y="3638289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1813218" y="3564386"/>
            <a:ext cx="147805" cy="14780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860032" y="3558774"/>
            <a:ext cx="147805" cy="14780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531110" y="3564386"/>
            <a:ext cx="147805" cy="14780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788024" y="3683569"/>
                <a:ext cx="550151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683569"/>
                <a:ext cx="550151" cy="6705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383650" y="3683569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650" y="3683569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619672" y="3683569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3683569"/>
                <a:ext cx="588623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Дуга 32"/>
          <p:cNvSpPr/>
          <p:nvPr/>
        </p:nvSpPr>
        <p:spPr>
          <a:xfrm flipH="1">
            <a:off x="4932040" y="3307693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авая круглая скобка 33"/>
          <p:cNvSpPr/>
          <p:nvPr/>
        </p:nvSpPr>
        <p:spPr>
          <a:xfrm rot="16200000">
            <a:off x="2601461" y="2657967"/>
            <a:ext cx="277741" cy="168290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авая круглая скобка 34"/>
          <p:cNvSpPr/>
          <p:nvPr/>
        </p:nvSpPr>
        <p:spPr>
          <a:xfrm rot="16200000">
            <a:off x="4132686" y="2826749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483768" y="324369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243696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55576" y="324369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243696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998885" y="324369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885" y="3243696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585270" y="3219822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5270" y="3219822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635896" y="4187741"/>
                <a:ext cx="5345694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𝟏𝟏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𝟕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;+∞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4187741"/>
                <a:ext cx="5345694" cy="760273"/>
              </a:xfrm>
              <a:prstGeom prst="rect">
                <a:avLst/>
              </a:prstGeom>
              <a:blipFill rotWithShape="1">
                <a:blip r:embed="rId12"/>
                <a:stretch>
                  <a:fillRect l="-2395" b="-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Дуга 40"/>
          <p:cNvSpPr/>
          <p:nvPr/>
        </p:nvSpPr>
        <p:spPr>
          <a:xfrm>
            <a:off x="-252536" y="3325469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 animBg="1"/>
      <p:bldP spid="34" grpId="0" animBg="1"/>
      <p:bldP spid="35" grpId="0" animBg="1"/>
      <p:bldP spid="35" grpId="1" animBg="1"/>
      <p:bldP spid="36" grpId="0"/>
      <p:bldP spid="37" grpId="0"/>
      <p:bldP spid="37" grpId="1"/>
      <p:bldP spid="38" grpId="0"/>
      <p:bldP spid="38" grpId="1"/>
      <p:bldP spid="39" grpId="0"/>
      <p:bldP spid="40" grpId="0"/>
      <p:bldP spid="41" grpId="0" animBg="1"/>
      <p:bldP spid="41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067694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9073008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smtClean="0">
                <a:solidFill>
                  <a:srgbClr val="7030A0"/>
                </a:solidFill>
              </a:rPr>
              <a:t>79-</a:t>
            </a:r>
            <a:r>
              <a:rPr lang="en-US" sz="3200" b="1" smtClean="0"/>
              <a:t>betidagi </a:t>
            </a:r>
            <a:r>
              <a:rPr lang="en-US" sz="3200" b="1" smtClean="0">
                <a:solidFill>
                  <a:srgbClr val="7030A0"/>
                </a:solidFill>
              </a:rPr>
              <a:t>53-</a:t>
            </a:r>
            <a:r>
              <a:rPr lang="en-US" sz="3200" b="1" smtClean="0"/>
              <a:t>mashqning            </a:t>
            </a:r>
            <a:r>
              <a:rPr lang="en-US" sz="3200" b="1" smtClean="0">
                <a:solidFill>
                  <a:srgbClr val="7030A0"/>
                </a:solidFill>
              </a:rPr>
              <a:t>2, 4, 6, 8, 10- </a:t>
            </a:r>
            <a:r>
              <a:rPr lang="en-US" sz="3200" b="1" dirty="0" err="1" smtClean="0"/>
              <a:t>tartibdagi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misollarini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yechish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69015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292080" y="771550"/>
                <a:ext cx="2681632" cy="9473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771550"/>
                <a:ext cx="2681632" cy="9473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50501" y="2067694"/>
                <a:ext cx="207781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501" y="2067694"/>
                <a:ext cx="2077813" cy="9848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707904" y="2090921"/>
                <a:ext cx="2077812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090921"/>
                <a:ext cx="2077812" cy="984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 стрелкой 43"/>
          <p:cNvCxnSpPr/>
          <p:nvPr/>
        </p:nvCxnSpPr>
        <p:spPr>
          <a:xfrm>
            <a:off x="1187624" y="3939902"/>
            <a:ext cx="41764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3635896" y="386038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2306974" y="3865999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419872" y="3985182"/>
                <a:ext cx="64581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3985182"/>
                <a:ext cx="645818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907704" y="3985182"/>
                <a:ext cx="8381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985182"/>
                <a:ext cx="838178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Дуга 48"/>
          <p:cNvSpPr/>
          <p:nvPr/>
        </p:nvSpPr>
        <p:spPr>
          <a:xfrm>
            <a:off x="251520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flipH="1">
            <a:off x="3707904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авая круглая скобка 50"/>
          <p:cNvSpPr/>
          <p:nvPr/>
        </p:nvSpPr>
        <p:spPr>
          <a:xfrm rot="16200000">
            <a:off x="2908550" y="3128362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259632" y="350785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07854"/>
                <a:ext cx="54534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774749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749" y="3545309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361134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134" y="3521435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619672" y="4409405"/>
                <a:ext cx="62183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begChr m:val="["/>
                        <m:end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+∞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409405"/>
                <a:ext cx="6218369" cy="538609"/>
              </a:xfrm>
              <a:prstGeom prst="rect">
                <a:avLst/>
              </a:prstGeom>
              <a:blipFill rotWithShape="1">
                <a:blip r:embed="rId11"/>
                <a:stretch>
                  <a:fillRect l="-2157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663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42" grpId="0"/>
      <p:bldP spid="43" grpId="0"/>
      <p:bldP spid="45" grpId="0" animBg="1"/>
      <p:bldP spid="46" grpId="0" animBg="1"/>
      <p:bldP spid="47" grpId="0"/>
      <p:bldP spid="48" grpId="0"/>
      <p:bldP spid="49" grpId="0" animBg="1"/>
      <p:bldP spid="50" grpId="0" animBg="1"/>
      <p:bldP spid="51" grpId="0" animBg="1"/>
      <p:bldP spid="51" grpId="1" animBg="1"/>
      <p:bldP spid="52" grpId="0"/>
      <p:bldP spid="53" grpId="0"/>
      <p:bldP spid="53" grpId="1"/>
      <p:bldP spid="54" grpId="0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69015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27584" y="1203598"/>
                <a:ext cx="2681632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03598"/>
                <a:ext cx="268163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11048" y="3147814"/>
                <a:ext cx="2300630" cy="13770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3147814"/>
                <a:ext cx="2300630" cy="137704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483768" y="3147814"/>
                <a:ext cx="2077813" cy="13741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147814"/>
                <a:ext cx="2077813" cy="137415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>
            <a:off x="4479408" y="3939902"/>
            <a:ext cx="41764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6927680" y="386038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598758" y="3865999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711656" y="3985182"/>
                <a:ext cx="550151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1656" y="3985182"/>
                <a:ext cx="550151" cy="6705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451298" y="3985182"/>
                <a:ext cx="396262" cy="6689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1298" y="3985182"/>
                <a:ext cx="396262" cy="66890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Дуга 31"/>
          <p:cNvSpPr/>
          <p:nvPr/>
        </p:nvSpPr>
        <p:spPr>
          <a:xfrm>
            <a:off x="3543304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flipH="1">
            <a:off x="6999688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авая круглая скобка 33"/>
          <p:cNvSpPr/>
          <p:nvPr/>
        </p:nvSpPr>
        <p:spPr>
          <a:xfrm rot="16200000">
            <a:off x="6200334" y="3128362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551416" y="350785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416" y="3507854"/>
                <a:ext cx="54534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066533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6533" y="3545309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652918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2918" y="3521435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925902" y="4299942"/>
                <a:ext cx="3366178" cy="7371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endChr m:val="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𝟕</m:t>
                            </m:r>
                          </m:den>
                        </m:f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𝟏𝟎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𝟗</m:t>
                            </m:r>
                          </m:den>
                        </m:f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5902" y="4299942"/>
                <a:ext cx="3366178" cy="737189"/>
              </a:xfrm>
              <a:prstGeom prst="rect">
                <a:avLst/>
              </a:prstGeom>
              <a:blipFill rotWithShape="1">
                <a:blip r:embed="rId11"/>
                <a:stretch>
                  <a:fillRect l="-3804" b="-66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977641" y="1203598"/>
                <a:ext cx="2826607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641" y="1203598"/>
                <a:ext cx="2826607" cy="93076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95536" y="2211710"/>
                <a:ext cx="370684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211710"/>
                <a:ext cx="3706849" cy="93076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139952" y="2217046"/>
                <a:ext cx="2383986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217046"/>
                <a:ext cx="2383986" cy="930768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13589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6" grpId="0"/>
      <p:bldP spid="28" grpId="0" animBg="1"/>
      <p:bldP spid="29" grpId="0" animBg="1"/>
      <p:bldP spid="30" grpId="0"/>
      <p:bldP spid="31" grpId="0"/>
      <p:bldP spid="32" grpId="0" animBg="1"/>
      <p:bldP spid="32" grpId="1" animBg="1"/>
      <p:bldP spid="33" grpId="0" animBg="1"/>
      <p:bldP spid="33" grpId="1" animBg="1"/>
      <p:bldP spid="34" grpId="0" animBg="1"/>
      <p:bldP spid="35" grpId="0"/>
      <p:bldP spid="35" grpId="1"/>
      <p:bldP spid="36" grpId="0"/>
      <p:bldP spid="37" grpId="0"/>
      <p:bldP spid="37" grpId="1"/>
      <p:bldP spid="38" grpId="0"/>
      <p:bldP spid="39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69015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9552" y="1059582"/>
                <a:ext cx="3962047" cy="1006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059582"/>
                <a:ext cx="3962047" cy="10066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201777" y="1131590"/>
                <a:ext cx="3802451" cy="1006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777" y="1131590"/>
                <a:ext cx="3802451" cy="10066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95536" y="2211710"/>
                <a:ext cx="4637230" cy="1006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211710"/>
                <a:ext cx="4637230" cy="10066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076056" y="2217046"/>
                <a:ext cx="3971792" cy="1006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2217046"/>
                <a:ext cx="3971792" cy="10066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89843" y="3291830"/>
                <a:ext cx="397018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843" y="3291830"/>
                <a:ext cx="3970189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73819" y="3823210"/>
                <a:ext cx="46276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19" y="3823210"/>
                <a:ext cx="4627613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64467" y="4327266"/>
                <a:ext cx="528862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67" y="4327266"/>
                <a:ext cx="5288627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06630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39" grpId="0"/>
      <p:bldP spid="40" grpId="0"/>
      <p:bldP spid="41" grpId="0"/>
      <p:bldP spid="24" grpId="0"/>
      <p:bldP spid="25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69015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23528" y="771550"/>
                <a:ext cx="3971792" cy="1006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71550"/>
                <a:ext cx="3971792" cy="10066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41080" y="1818082"/>
                <a:ext cx="528862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80" y="1818082"/>
                <a:ext cx="5288627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72931" y="2383050"/>
                <a:ext cx="424308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(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31" y="2383050"/>
                <a:ext cx="4243085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67544" y="2887106"/>
                <a:ext cx="4366644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887106"/>
                <a:ext cx="4366644" cy="59606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67544" y="3415849"/>
                <a:ext cx="185499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415849"/>
                <a:ext cx="1854995" cy="9848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829078" y="843558"/>
                <a:ext cx="3135410" cy="1422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078" y="843558"/>
                <a:ext cx="3135410" cy="142276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Прямая со стрелкой 56"/>
          <p:cNvCxnSpPr/>
          <p:nvPr/>
        </p:nvCxnSpPr>
        <p:spPr>
          <a:xfrm>
            <a:off x="3394191" y="3795886"/>
            <a:ext cx="41764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Овал 57"/>
          <p:cNvSpPr/>
          <p:nvPr/>
        </p:nvSpPr>
        <p:spPr>
          <a:xfrm>
            <a:off x="5842463" y="3716371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4513541" y="3721983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5724128" y="3841166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3841166"/>
                <a:ext cx="396262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114271" y="3841166"/>
                <a:ext cx="64581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271" y="3841166"/>
                <a:ext cx="645818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Дуга 61"/>
          <p:cNvSpPr/>
          <p:nvPr/>
        </p:nvSpPr>
        <p:spPr>
          <a:xfrm>
            <a:off x="2458087" y="3465290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Дуга 62"/>
          <p:cNvSpPr/>
          <p:nvPr/>
        </p:nvSpPr>
        <p:spPr>
          <a:xfrm flipH="1">
            <a:off x="5914471" y="3465290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авая круглая скобка 63"/>
          <p:cNvSpPr/>
          <p:nvPr/>
        </p:nvSpPr>
        <p:spPr>
          <a:xfrm rot="16200000">
            <a:off x="5115117" y="2984346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3466199" y="3363838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199" y="3363838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4981316" y="3401293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316" y="3401293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6567701" y="337741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701" y="3377419"/>
                <a:ext cx="54534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2589264" y="4337397"/>
                <a:ext cx="52951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;+∞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264" y="4337397"/>
                <a:ext cx="5295104" cy="538609"/>
              </a:xfrm>
              <a:prstGeom prst="rect">
                <a:avLst/>
              </a:prstGeom>
              <a:blipFill rotWithShape="1">
                <a:blip r:embed="rId14"/>
                <a:stretch>
                  <a:fillRect l="-2535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29178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3" grpId="0"/>
      <p:bldP spid="58" grpId="0" animBg="1"/>
      <p:bldP spid="59" grpId="0" animBg="1"/>
      <p:bldP spid="60" grpId="0"/>
      <p:bldP spid="61" grpId="0"/>
      <p:bldP spid="62" grpId="0" animBg="1"/>
      <p:bldP spid="62" grpId="1" animBg="1"/>
      <p:bldP spid="63" grpId="0" animBg="1"/>
      <p:bldP spid="64" grpId="0" animBg="1"/>
      <p:bldP spid="65" grpId="0"/>
      <p:bldP spid="65" grpId="1"/>
      <p:bldP spid="66" grpId="0"/>
      <p:bldP spid="67" grpId="0"/>
      <p:bldP spid="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843741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71600" y="1203598"/>
                <a:ext cx="666426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sup>
                      </m:sSup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203598"/>
                <a:ext cx="6664260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7544" y="1764550"/>
                <a:ext cx="207781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764550"/>
                <a:ext cx="2077813" cy="9848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72989" y="1764550"/>
                <a:ext cx="185499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2989" y="1764550"/>
                <a:ext cx="1854995" cy="984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20411" y="1752338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411" y="1752338"/>
                <a:ext cx="1851789" cy="9848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55576" y="3278249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57234" y="3204346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04048" y="3198734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059832" y="3204346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32040" y="3323529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323529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771800" y="3323529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323529"/>
                <a:ext cx="588623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63688" y="3323529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3323529"/>
                <a:ext cx="588623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-108520" y="2947653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5076056" y="2947653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/>
          <p:cNvSpPr/>
          <p:nvPr/>
        </p:nvSpPr>
        <p:spPr>
          <a:xfrm rot="16200000">
            <a:off x="2449445" y="2593958"/>
            <a:ext cx="277741" cy="1090837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4471555" y="2661561"/>
            <a:ext cx="277741" cy="935049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339752" y="288365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883656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99592" y="288365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883656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386699" y="2859782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6699" y="2859782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29286" y="2859782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2859782"/>
                <a:ext cx="54534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536635" y="1764550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635" y="1764550"/>
                <a:ext cx="1851789" cy="98488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Овал 31"/>
          <p:cNvSpPr/>
          <p:nvPr/>
        </p:nvSpPr>
        <p:spPr>
          <a:xfrm>
            <a:off x="4107174" y="321792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851920" y="3337110"/>
                <a:ext cx="64581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337110"/>
                <a:ext cx="645818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Правая круглая скобка 33"/>
          <p:cNvSpPr/>
          <p:nvPr/>
        </p:nvSpPr>
        <p:spPr>
          <a:xfrm rot="16200000">
            <a:off x="3498500" y="2637137"/>
            <a:ext cx="277741" cy="1011060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378587" y="2859782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587" y="2859782"/>
                <a:ext cx="545341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79781" y="4049365"/>
                <a:ext cx="35161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;−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81" y="4049365"/>
                <a:ext cx="3516155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4606337" y="4020294"/>
            <a:ext cx="212590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 ta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3340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12" grpId="0"/>
      <p:bldP spid="8" grpId="0" animBg="1"/>
      <p:bldP spid="17" grpId="0" animBg="1"/>
      <p:bldP spid="18" grpId="0" animBg="1"/>
      <p:bldP spid="9" grpId="0"/>
      <p:bldP spid="22" grpId="0"/>
      <p:bldP spid="23" grpId="0"/>
      <p:bldP spid="10" grpId="0" animBg="1"/>
      <p:bldP spid="24" grpId="0" animBg="1"/>
      <p:bldP spid="16" grpId="0" animBg="1"/>
      <p:bldP spid="26" grpId="0" animBg="1"/>
      <p:bldP spid="25" grpId="0"/>
      <p:bldP spid="28" grpId="0"/>
      <p:bldP spid="29" grpId="0"/>
      <p:bldP spid="30" grpId="0"/>
      <p:bldP spid="31" grpId="0"/>
      <p:bldP spid="32" grpId="0" animBg="1"/>
      <p:bldP spid="33" grpId="0"/>
      <p:bldP spid="34" grpId="0" animBg="1"/>
      <p:bldP spid="35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95536" y="1156095"/>
                <a:ext cx="5508559" cy="695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156095"/>
                <a:ext cx="5508559" cy="6955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074453" y="1275606"/>
                <a:ext cx="195701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453" y="1275606"/>
                <a:ext cx="1957011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96308" y="1923678"/>
                <a:ext cx="279557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308" y="1923678"/>
                <a:ext cx="2795572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82790" y="2465189"/>
                <a:ext cx="32251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790" y="2465189"/>
                <a:ext cx="322511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Прямая со стрелкой 48"/>
          <p:cNvCxnSpPr/>
          <p:nvPr/>
        </p:nvCxnSpPr>
        <p:spPr>
          <a:xfrm>
            <a:off x="3995936" y="2427734"/>
            <a:ext cx="41764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Овал 49"/>
          <p:cNvSpPr/>
          <p:nvPr/>
        </p:nvSpPr>
        <p:spPr>
          <a:xfrm>
            <a:off x="6444208" y="2348219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5115286" y="2353831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325873" y="2473014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5873" y="2473014"/>
                <a:ext cx="588623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919481" y="2473014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481" y="2473014"/>
                <a:ext cx="588623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Дуга 53"/>
          <p:cNvSpPr/>
          <p:nvPr/>
        </p:nvSpPr>
        <p:spPr>
          <a:xfrm>
            <a:off x="3059832" y="2097138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Дуга 54"/>
          <p:cNvSpPr/>
          <p:nvPr/>
        </p:nvSpPr>
        <p:spPr>
          <a:xfrm flipH="1">
            <a:off x="6516216" y="2097138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авая круглая скобка 55"/>
          <p:cNvSpPr/>
          <p:nvPr/>
        </p:nvSpPr>
        <p:spPr>
          <a:xfrm rot="16200000">
            <a:off x="5716862" y="1616194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067944" y="199568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1995686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5583061" y="2033141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061" y="2033141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7169446" y="200926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9446" y="2009267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81515" y="3003798"/>
                <a:ext cx="30371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515" y="3003798"/>
                <a:ext cx="3037113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467544" y="3435846"/>
                <a:ext cx="230325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≤−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435846"/>
                <a:ext cx="2303259" cy="54874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67544" y="3967226"/>
                <a:ext cx="26913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967226"/>
                <a:ext cx="2691378" cy="54874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5810" y="4515966"/>
                <a:ext cx="41611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∈∅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10" y="4515966"/>
                <a:ext cx="416113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769054" y="3435846"/>
                <a:ext cx="230325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054" y="3435846"/>
                <a:ext cx="2303258" cy="54874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5769054" y="3967226"/>
                <a:ext cx="26913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054" y="3967226"/>
                <a:ext cx="2691378" cy="54874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587325" y="4515966"/>
                <a:ext cx="41867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325" y="4515966"/>
                <a:ext cx="4186787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249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45" grpId="0"/>
      <p:bldP spid="50" grpId="0" animBg="1"/>
      <p:bldP spid="51" grpId="0" animBg="1"/>
      <p:bldP spid="52" grpId="0"/>
      <p:bldP spid="53" grpId="0"/>
      <p:bldP spid="54" grpId="0" animBg="1"/>
      <p:bldP spid="55" grpId="0" animBg="1"/>
      <p:bldP spid="56" grpId="0" animBg="1"/>
      <p:bldP spid="56" grpId="1" animBg="1"/>
      <p:bldP spid="57" grpId="0"/>
      <p:bldP spid="58" grpId="0"/>
      <p:bldP spid="58" grpId="1"/>
      <p:bldP spid="59" grpId="0"/>
      <p:bldP spid="2" grpId="0"/>
      <p:bldP spid="60" grpId="0"/>
      <p:bldP spid="61" grpId="0"/>
      <p:bldP spid="4" grpId="0"/>
      <p:bldP spid="62" grpId="0"/>
      <p:bldP spid="63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7" y="699542"/>
            <a:ext cx="883294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yechimlari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13470" y="1238151"/>
                <a:ext cx="49807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470" y="1238151"/>
                <a:ext cx="4980722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1707654"/>
                <a:ext cx="5965799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𝟒𝟖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707654"/>
                <a:ext cx="5965799" cy="59606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712652" y="1662970"/>
                <a:ext cx="217982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2652" y="1662970"/>
                <a:ext cx="2179828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75446" y="2359724"/>
                <a:ext cx="314970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𝟒𝟖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46" y="2359724"/>
                <a:ext cx="3149708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14800" y="2355726"/>
                <a:ext cx="301839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𝟒𝟖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355726"/>
                <a:ext cx="3018390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7721" y="2819593"/>
                <a:ext cx="2947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21" y="2819593"/>
                <a:ext cx="294779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/>
          <p:cNvCxnSpPr/>
          <p:nvPr/>
        </p:nvCxnSpPr>
        <p:spPr>
          <a:xfrm>
            <a:off x="539552" y="3998568"/>
            <a:ext cx="41764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2987824" y="3919053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658902" y="3924665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869489" y="404384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489" y="4043848"/>
                <a:ext cx="396262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463097" y="4043848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097" y="4043848"/>
                <a:ext cx="588623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Дуга 35"/>
          <p:cNvSpPr/>
          <p:nvPr/>
        </p:nvSpPr>
        <p:spPr>
          <a:xfrm>
            <a:off x="-396552" y="3667972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 flipH="1">
            <a:off x="3059832" y="3667972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2260478" y="3187028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11560" y="3566520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566520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126677" y="360397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677" y="3603975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713062" y="3580101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62" y="3580101"/>
                <a:ext cx="54534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52354" y="3441230"/>
                <a:ext cx="140916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&lt;−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354" y="3441230"/>
                <a:ext cx="1409167" cy="98488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65508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2" grpId="0"/>
      <p:bldP spid="4" grpId="0"/>
      <p:bldP spid="5" grpId="0"/>
      <p:bldP spid="32" grpId="0" animBg="1"/>
      <p:bldP spid="33" grpId="0" animBg="1"/>
      <p:bldP spid="34" grpId="0"/>
      <p:bldP spid="35" grpId="0"/>
      <p:bldP spid="36" grpId="0" animBg="1"/>
      <p:bldP spid="36" grpId="1" animBg="1"/>
      <p:bldP spid="37" grpId="0" animBg="1"/>
      <p:bldP spid="37" grpId="1" animBg="1"/>
      <p:bldP spid="38" grpId="0" animBg="1"/>
      <p:bldP spid="39" grpId="0"/>
      <p:bldP spid="39" grpId="1"/>
      <p:bldP spid="40" grpId="0"/>
      <p:bldP spid="41" grpId="0"/>
      <p:bldP spid="41" grpId="1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06f375f68597b273dd1547b85cd7fe149c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14979</TotalTime>
  <Words>1980</Words>
  <Application>Microsoft Office PowerPoint</Application>
  <PresentationFormat>Экран (16:9)</PresentationFormat>
  <Paragraphs>304</Paragraphs>
  <Slides>20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1278</cp:revision>
  <dcterms:created xsi:type="dcterms:W3CDTF">2020-04-09T07:32:19Z</dcterms:created>
  <dcterms:modified xsi:type="dcterms:W3CDTF">2021-03-04T05:50:12Z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