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1" r:id="rId2"/>
    <p:sldId id="1617" r:id="rId3"/>
    <p:sldId id="1631" r:id="rId4"/>
    <p:sldId id="1632" r:id="rId5"/>
    <p:sldId id="1633" r:id="rId6"/>
    <p:sldId id="1634" r:id="rId7"/>
    <p:sldId id="1618" r:id="rId8"/>
    <p:sldId id="1619" r:id="rId9"/>
    <p:sldId id="1620" r:id="rId10"/>
    <p:sldId id="1635" r:id="rId11"/>
    <p:sldId id="1621" r:id="rId12"/>
    <p:sldId id="1622" r:id="rId13"/>
    <p:sldId id="1623" r:id="rId14"/>
    <p:sldId id="1624" r:id="rId15"/>
    <p:sldId id="1625" r:id="rId16"/>
    <p:sldId id="1626" r:id="rId17"/>
    <p:sldId id="1636" r:id="rId18"/>
    <p:sldId id="1637" r:id="rId19"/>
    <p:sldId id="1638" r:id="rId20"/>
    <p:sldId id="1535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0.png"/><Relationship Id="rId3" Type="http://schemas.openxmlformats.org/officeDocument/2006/relationships/image" Target="../media/image94.png"/><Relationship Id="rId7" Type="http://schemas.openxmlformats.org/officeDocument/2006/relationships/image" Target="../media/image91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8.png"/><Relationship Id="rId5" Type="http://schemas.openxmlformats.org/officeDocument/2006/relationships/image" Target="../media/image90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5" Type="http://schemas.openxmlformats.org/officeDocument/2006/relationships/image" Target="../media/image5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Relationship Id="rId14" Type="http://schemas.openxmlformats.org/officeDocument/2006/relationships/image" Target="../media/image5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0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12" Type="http://schemas.openxmlformats.org/officeDocument/2006/relationships/image" Target="../media/image6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5" Type="http://schemas.openxmlformats.org/officeDocument/2006/relationships/image" Target="../media/image580.png"/><Relationship Id="rId15" Type="http://schemas.openxmlformats.org/officeDocument/2006/relationships/image" Target="../media/image680.png"/><Relationship Id="rId10" Type="http://schemas.openxmlformats.org/officeDocument/2006/relationships/image" Target="../media/image630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5" Type="http://schemas.openxmlformats.org/officeDocument/2006/relationships/image" Target="../media/image8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9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5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.png"/><Relationship Id="rId5" Type="http://schemas.openxmlformats.org/officeDocument/2006/relationships/image" Target="../media/image128.png"/><Relationship Id="rId10" Type="http://schemas.openxmlformats.org/officeDocument/2006/relationships/image" Target="../media/image11.png"/><Relationship Id="rId4" Type="http://schemas.openxmlformats.org/officeDocument/2006/relationships/image" Target="../media/image127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50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139702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ratsional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/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2-qism)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771550"/>
                <a:ext cx="217982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217982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539552" y="3998568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987824" y="3919053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58902" y="3924665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69489" y="4043848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9" y="4043848"/>
                <a:ext cx="58862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63097" y="4043848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97" y="4043848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/>
          <p:cNvSpPr/>
          <p:nvPr/>
        </p:nvSpPr>
        <p:spPr>
          <a:xfrm>
            <a:off x="-396552" y="3667972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3059832" y="3667972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2260478" y="3187028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560" y="356652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66520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26677" y="360397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77" y="3603975"/>
                <a:ext cx="5453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13062" y="3580101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62" y="3580101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9897" y="1317280"/>
                <a:ext cx="140916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97" y="1317280"/>
                <a:ext cx="1409167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8196" y="771550"/>
                <a:ext cx="252607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96" y="771550"/>
                <a:ext cx="2526076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55776" y="1230922"/>
                <a:ext cx="29141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230922"/>
                <a:ext cx="291419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8883" y="1763685"/>
                <a:ext cx="2850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𝟑𝟐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883" y="1763685"/>
                <a:ext cx="285026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0316" y="2211710"/>
                <a:ext cx="11558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16" y="2211710"/>
                <a:ext cx="115589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42673" y="771550"/>
                <a:ext cx="22487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73" y="771550"/>
                <a:ext cx="2248756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90253" y="1230922"/>
                <a:ext cx="29141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53" y="1230922"/>
                <a:ext cx="2914195" cy="5487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53360" y="1763685"/>
                <a:ext cx="30714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60" y="1763685"/>
                <a:ext cx="3071482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11703" y="2211710"/>
                <a:ext cx="2776721" cy="196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03" y="2211710"/>
                <a:ext cx="2776721" cy="19643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806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39" grpId="1"/>
      <p:bldP spid="40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3972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1190397"/>
                <a:ext cx="815979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0397"/>
                <a:ext cx="815979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584" y="300002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00023"/>
                <a:ext cx="118955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4286600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421269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4207085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421269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31880"/>
                <a:ext cx="39626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4331880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433188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95600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956004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3306278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47506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92007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92007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892007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86813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868133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91880" y="4553421"/>
                <a:ext cx="44712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53421"/>
                <a:ext cx="4471289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3001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7504" y="1635646"/>
                <a:ext cx="882523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8825236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2054493"/>
                <a:ext cx="81618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54493"/>
                <a:ext cx="816185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63940" y="2495967"/>
                <a:ext cx="49736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40" y="2495967"/>
                <a:ext cx="4973606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43068" y="2944564"/>
                <a:ext cx="22974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068" y="2944564"/>
                <a:ext cx="2297424" cy="9848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86348" y="2931790"/>
                <a:ext cx="22974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8" y="2931790"/>
                <a:ext cx="2297424" cy="9848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86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24" grpId="1" animBg="1"/>
      <p:bldP spid="16" grpId="0" animBg="1"/>
      <p:bldP spid="16" grpId="1" animBg="1"/>
      <p:bldP spid="26" grpId="0" animBg="1"/>
      <p:bldP spid="25" grpId="0"/>
      <p:bldP spid="25" grpId="1"/>
      <p:bldP spid="28" grpId="0"/>
      <p:bldP spid="29" grpId="0"/>
      <p:bldP spid="30" grpId="0"/>
      <p:bldP spid="30" grpId="1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576" y="843558"/>
            <a:ext cx="3972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528" y="748892"/>
                <a:ext cx="4648388" cy="107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48892"/>
                <a:ext cx="4648388" cy="10763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914856"/>
                <a:ext cx="3106941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4856"/>
                <a:ext cx="3106941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755576" y="3494273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957234" y="3420370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4048" y="3414758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5126" y="3420370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353955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39553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666" y="353955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539553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91680" y="350785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07854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-108520" y="3163677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flipH="1">
            <a:off x="5076056" y="3163677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16200000">
            <a:off x="2745477" y="2513951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276702" y="2682733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27784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099680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92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99680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2901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099680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29286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075806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9552" y="3867894"/>
                <a:ext cx="57621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7894"/>
                <a:ext cx="5762155" cy="538609"/>
              </a:xfrm>
              <a:prstGeom prst="rect">
                <a:avLst/>
              </a:prstGeom>
              <a:blipFill rotWithShape="1">
                <a:blip r:embed="rId14"/>
                <a:stretch>
                  <a:fillRect t="-11236" r="-116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23928" y="4443958"/>
                <a:ext cx="2141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43958"/>
                <a:ext cx="2141933" cy="538609"/>
              </a:xfrm>
              <a:prstGeom prst="rect">
                <a:avLst/>
              </a:prstGeom>
              <a:blipFill rotWithShape="1">
                <a:blip r:embed="rId15"/>
                <a:stretch>
                  <a:fillRect l="-6268" t="-11364" r="-4843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09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2" grpId="0"/>
      <p:bldP spid="31" grpId="0"/>
      <p:bldP spid="32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2388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771550"/>
                <a:ext cx="5626092" cy="102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771550"/>
                <a:ext cx="5626092" cy="1020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779662"/>
                <a:ext cx="3531544" cy="1062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9662"/>
                <a:ext cx="3531544" cy="10623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7904" y="1936452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36452"/>
                <a:ext cx="1854995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36452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36296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36452"/>
                <a:ext cx="1851789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755576" y="3819760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957234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4048" y="3740245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5126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865040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666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865040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91680" y="3833341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33341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-108520" y="348916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flipH="1">
            <a:off x="5076056" y="3489164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16200000">
            <a:off x="2745477" y="2839438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276702" y="300822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27784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425167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92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25167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2901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425167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29286" y="340129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401293"/>
                <a:ext cx="545341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88780" y="4337397"/>
                <a:ext cx="48195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0" y="4337397"/>
                <a:ext cx="4819524" cy="538609"/>
              </a:xfrm>
              <a:prstGeom prst="rect">
                <a:avLst/>
              </a:prstGeom>
              <a:blipFill rotWithShape="1">
                <a:blip r:embed="rId15"/>
                <a:stretch>
                  <a:fillRect l="-50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484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3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/>
      <p:bldP spid="53" grpId="0"/>
      <p:bldP spid="53" grpId="1"/>
      <p:bldP spid="54" grpId="0"/>
      <p:bldP spid="55" grpId="0"/>
      <p:bldP spid="55" grpId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2388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771550"/>
                <a:ext cx="4437177" cy="101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771550"/>
                <a:ext cx="4437177" cy="1013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1917402"/>
                <a:ext cx="3191515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7402"/>
                <a:ext cx="3191515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21958" y="1936452"/>
                <a:ext cx="203395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58" y="1936452"/>
                <a:ext cx="2033955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03226" y="1936452"/>
                <a:ext cx="185659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26" y="1936452"/>
                <a:ext cx="1856598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2627784" y="3819760"/>
            <a:ext cx="410445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471882" y="3740245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142960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99874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74" y="386504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9714" y="386504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14" y="3865040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2108090" y="348916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744536" y="300822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88780" y="4337397"/>
                <a:ext cx="54671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0" y="4337397"/>
                <a:ext cx="5467138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44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5162" y="3024664"/>
                <a:ext cx="1856597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" y="3024664"/>
                <a:ext cx="1856597" cy="14311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35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/>
      <p:bldP spid="31" grpId="0"/>
      <p:bldP spid="43" grpId="0" animBg="1"/>
      <p:bldP spid="44" grpId="0" animBg="1"/>
      <p:bldP spid="45" grpId="0"/>
      <p:bldP spid="46" grpId="0"/>
      <p:bldP spid="48" grpId="0" animBg="1"/>
      <p:bldP spid="51" grpId="0" animBg="1"/>
      <p:bldP spid="5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699542"/>
            <a:ext cx="81369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6238" y="1203598"/>
                <a:ext cx="51212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38" y="1203598"/>
                <a:ext cx="512121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5441" y="1766461"/>
                <a:ext cx="4762703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41" y="1766461"/>
                <a:ext cx="476270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2413724"/>
                <a:ext cx="447468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13724"/>
                <a:ext cx="4474686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488780" y="4337397"/>
            <a:ext cx="60292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Javob:  1 ta butun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03648" y="3003798"/>
                <a:ext cx="4631396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03798"/>
                <a:ext cx="4631396" cy="596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6729" y="3651870"/>
                <a:ext cx="40167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29" y="3651870"/>
                <a:ext cx="40167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813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/>
      <p:bldP spid="5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2664" y="748892"/>
                <a:ext cx="35895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64" y="748892"/>
                <a:ext cx="358950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275606"/>
                <a:ext cx="11911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75606"/>
                <a:ext cx="119115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7744" y="1275606"/>
                <a:ext cx="33541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275606"/>
                <a:ext cx="335418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3888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8518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99383" y="4007556"/>
                <a:ext cx="56470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83" y="4007556"/>
                <a:ext cx="564705" cy="4364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19672" y="3985182"/>
                <a:ext cx="75706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85182"/>
                <a:ext cx="757066" cy="4364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3415673" y="2267332"/>
            <a:ext cx="277741" cy="3046814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1600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7854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31840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07854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5455" y="4227763"/>
                <a:ext cx="2447786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begChr m:val="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55" y="4227763"/>
                <a:ext cx="2447786" cy="6269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39752" y="1734978"/>
                <a:ext cx="203395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734978"/>
                <a:ext cx="2033955" cy="5487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8024" y="1734978"/>
                <a:ext cx="203395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34978"/>
                <a:ext cx="2033955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23196" y="2211710"/>
                <a:ext cx="3893437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96" y="2211710"/>
                <a:ext cx="3893437" cy="6269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Дуга 32"/>
          <p:cNvSpPr/>
          <p:nvPr/>
        </p:nvSpPr>
        <p:spPr>
          <a:xfrm flipH="1">
            <a:off x="3759326" y="3505960"/>
            <a:ext cx="5205161" cy="793982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11760" y="2736871"/>
                <a:ext cx="328192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36871"/>
                <a:ext cx="3281924" cy="5912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183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26" grpId="0" animBg="1"/>
      <p:bldP spid="26" grpId="1" animBg="1"/>
      <p:bldP spid="28" grpId="0"/>
      <p:bldP spid="29" grpId="0"/>
      <p:bldP spid="29" grpId="1"/>
      <p:bldP spid="30" grpId="0"/>
      <p:bldP spid="27" grpId="0"/>
      <p:bldP spid="31" grpId="0"/>
      <p:bldP spid="32" grpId="0"/>
      <p:bldP spid="2" grpId="0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2664" y="748892"/>
                <a:ext cx="35895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64" y="748892"/>
                <a:ext cx="358950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275606"/>
                <a:ext cx="11911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75606"/>
                <a:ext cx="119116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7744" y="1275606"/>
                <a:ext cx="36315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275606"/>
                <a:ext cx="363150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42056" y="4011910"/>
                <a:ext cx="3646832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56" y="4011910"/>
                <a:ext cx="3646832" cy="616451"/>
              </a:xfrm>
              <a:prstGeom prst="rect">
                <a:avLst/>
              </a:prstGeom>
              <a:blipFill rotWithShape="1">
                <a:blip r:embed="rId6"/>
                <a:stretch>
                  <a:fillRect l="-3679" t="-2970" b="-2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0523" y="1753016"/>
                <a:ext cx="429155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23" y="1753016"/>
                <a:ext cx="429155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65833" y="2383050"/>
                <a:ext cx="29141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833" y="2383050"/>
                <a:ext cx="291419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2897237"/>
                <a:ext cx="38343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97237"/>
                <a:ext cx="383431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03848" y="3469347"/>
                <a:ext cx="11558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469347"/>
                <a:ext cx="11558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91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7" grpId="0"/>
      <p:bldP spid="31" grpId="0"/>
      <p:bldP spid="32" grpId="0"/>
      <p:bldP spid="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55289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52894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779662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9662"/>
                <a:ext cx="1854995" cy="984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1800" y="1698832"/>
                <a:ext cx="2077812" cy="1820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98832"/>
                <a:ext cx="2077812" cy="18209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6515" y="1788661"/>
                <a:ext cx="2077813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15" y="1788661"/>
                <a:ext cx="2077813" cy="1431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3985182"/>
                <a:ext cx="396262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985182"/>
                <a:ext cx="396262" cy="6689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58862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2959580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67744" y="4299942"/>
                <a:ext cx="5150577" cy="75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9942"/>
                <a:ext cx="5150577" cy="757002"/>
              </a:xfrm>
              <a:prstGeom prst="rect">
                <a:avLst/>
              </a:prstGeom>
              <a:blipFill rotWithShape="1">
                <a:blip r:embed="rId13"/>
                <a:stretch>
                  <a:fillRect l="-2485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750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10" grpId="1" animBg="1"/>
      <p:bldP spid="24" grpId="0" animBg="1"/>
      <p:bldP spid="16" grpId="0" animBg="1"/>
      <p:bldP spid="26" grpId="0" animBg="1"/>
      <p:bldP spid="26" grpId="1" animBg="1"/>
      <p:bldP spid="25" grpId="0"/>
      <p:bldP spid="28" grpId="0"/>
      <p:bldP spid="28" grpId="1"/>
      <p:bldP spid="29" grpId="0"/>
      <p:bldP spid="29" grpId="1"/>
      <p:bldP spid="3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779662"/>
                <a:ext cx="2077812" cy="1823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9662"/>
                <a:ext cx="2077812" cy="1823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4822" y="2008782"/>
                <a:ext cx="4279954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22" y="2008782"/>
                <a:ext cx="4279954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316211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396262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396262" cy="670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2051720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58507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07" y="3545309"/>
                <a:ext cx="5453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21435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89746" y="3703781"/>
                <a:ext cx="3789307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:+∞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46" y="3703781"/>
                <a:ext cx="3789307" cy="760273"/>
              </a:xfrm>
              <a:prstGeom prst="rect">
                <a:avLst/>
              </a:prstGeom>
              <a:blipFill rotWithShape="1">
                <a:blip r:embed="rId9"/>
                <a:stretch>
                  <a:fillRect l="-3537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86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8" grpId="0" animBg="1"/>
      <p:bldP spid="23" grpId="0"/>
      <p:bldP spid="10" grpId="0" animBg="1"/>
      <p:bldP spid="10" grpId="1" animBg="1"/>
      <p:bldP spid="24" grpId="0" animBg="1"/>
      <p:bldP spid="28" grpId="0"/>
      <p:bldP spid="30" grpId="0"/>
      <p:bldP spid="30" grpId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6901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080790"/>
                <a:ext cx="3066417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80790"/>
                <a:ext cx="3066417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0886" y="1851670"/>
                <a:ext cx="2300630" cy="13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86" y="1851670"/>
                <a:ext cx="2300630" cy="13746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611560" y="3638289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813218" y="3564386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60032" y="3558774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31110" y="3564386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683569"/>
                <a:ext cx="55015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83569"/>
                <a:ext cx="550151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83650" y="368356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50" y="3683569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19672" y="3683569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683569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Дуга 32"/>
          <p:cNvSpPr/>
          <p:nvPr/>
        </p:nvSpPr>
        <p:spPr>
          <a:xfrm flipH="1">
            <a:off x="4932040" y="3307693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16200000">
            <a:off x="2601461" y="2657967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4132686" y="2826749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83768" y="324369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43696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5576" y="324369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43696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98885" y="324369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85" y="3243696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5270" y="321982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270" y="3219822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35896" y="4187741"/>
                <a:ext cx="5345694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87741"/>
                <a:ext cx="5345694" cy="760273"/>
              </a:xfrm>
              <a:prstGeom prst="rect">
                <a:avLst/>
              </a:prstGeom>
              <a:blipFill rotWithShape="1">
                <a:blip r:embed="rId12"/>
                <a:stretch>
                  <a:fillRect l="-2395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уга 40"/>
          <p:cNvSpPr/>
          <p:nvPr/>
        </p:nvSpPr>
        <p:spPr>
          <a:xfrm>
            <a:off x="-252536" y="3325469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5" grpId="1" animBg="1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 animBg="1"/>
      <p:bldP spid="4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79-</a:t>
            </a:r>
            <a:r>
              <a:rPr lang="en-US" sz="3200" b="1" smtClean="0"/>
              <a:t>betidagi </a:t>
            </a:r>
            <a:r>
              <a:rPr lang="en-US" sz="3200" b="1" smtClean="0">
                <a:solidFill>
                  <a:srgbClr val="7030A0"/>
                </a:solidFill>
              </a:rPr>
              <a:t>53-</a:t>
            </a:r>
            <a:r>
              <a:rPr lang="en-US" sz="3200" b="1" smtClean="0"/>
              <a:t>mashqning            </a:t>
            </a:r>
            <a:r>
              <a:rPr lang="en-US" sz="3200" b="1" smtClean="0">
                <a:solidFill>
                  <a:srgbClr val="7030A0"/>
                </a:solidFill>
              </a:rPr>
              <a:t>2, 4, 6, 8, 10-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6901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2080" y="771550"/>
                <a:ext cx="2681632" cy="947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71550"/>
                <a:ext cx="2681632" cy="947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50501" y="2067694"/>
                <a:ext cx="207781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01" y="2067694"/>
                <a:ext cx="2077813" cy="984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07904" y="2090921"/>
                <a:ext cx="207781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90921"/>
                <a:ext cx="2077812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>
            <a:off x="1187624" y="3939902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635896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06974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19872" y="3985182"/>
                <a:ext cx="645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85182"/>
                <a:ext cx="64581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07704" y="3985182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85182"/>
                <a:ext cx="83817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Дуга 48"/>
          <p:cNvSpPr/>
          <p:nvPr/>
        </p:nvSpPr>
        <p:spPr>
          <a:xfrm>
            <a:off x="251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3707904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2908550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19672" y="4409405"/>
                <a:ext cx="62183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9405"/>
                <a:ext cx="6218369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2157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6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2" grpId="0"/>
      <p:bldP spid="43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1" grpId="1" animBg="1"/>
      <p:bldP spid="52" grpId="0"/>
      <p:bldP spid="53" grpId="0"/>
      <p:bldP spid="53" grpId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6901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7584" y="1203598"/>
                <a:ext cx="268163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268163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1048" y="3147814"/>
                <a:ext cx="2300630" cy="1377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3147814"/>
                <a:ext cx="2300630" cy="13770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83768" y="3147814"/>
                <a:ext cx="2077813" cy="13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147814"/>
                <a:ext cx="2077813" cy="137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4479408" y="3939902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927680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598758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11656" y="3985182"/>
                <a:ext cx="55015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656" y="3985182"/>
                <a:ext cx="550151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51298" y="3985182"/>
                <a:ext cx="396262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98" y="3985182"/>
                <a:ext cx="396262" cy="6689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>
            <a:off x="3543304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flipH="1">
            <a:off x="6999688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16200000">
            <a:off x="6200334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1416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16" y="3507854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66533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533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52918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918" y="352143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25902" y="4299942"/>
                <a:ext cx="336617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𝟗</m:t>
                            </m:r>
                          </m:den>
                        </m:f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02" y="4299942"/>
                <a:ext cx="3366178" cy="737189"/>
              </a:xfrm>
              <a:prstGeom prst="rect">
                <a:avLst/>
              </a:prstGeom>
              <a:blipFill rotWithShape="1">
                <a:blip r:embed="rId11"/>
                <a:stretch>
                  <a:fillRect l="-3804" b="-6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77641" y="1203598"/>
                <a:ext cx="282660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41" y="1203598"/>
                <a:ext cx="2826607" cy="9307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2211710"/>
                <a:ext cx="370684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3706849" cy="9307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39952" y="2217046"/>
                <a:ext cx="238398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17046"/>
                <a:ext cx="2383986" cy="9307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35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8" grpId="0" animBg="1"/>
      <p:bldP spid="29" grpId="0" animBg="1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5" grpId="1"/>
      <p:bldP spid="36" grpId="0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6901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1059582"/>
                <a:ext cx="3962047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9582"/>
                <a:ext cx="3962047" cy="1006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1777" y="1131590"/>
                <a:ext cx="3802451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77" y="1131590"/>
                <a:ext cx="3802451" cy="10066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2211710"/>
                <a:ext cx="4637230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4637230" cy="1006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76056" y="2217046"/>
                <a:ext cx="3971792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217046"/>
                <a:ext cx="3971792" cy="1006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9843" y="3291830"/>
                <a:ext cx="39701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43" y="3291830"/>
                <a:ext cx="397018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3819" y="3823210"/>
                <a:ext cx="46276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9" y="3823210"/>
                <a:ext cx="4627613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4467" y="4327266"/>
                <a:ext cx="52886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" y="4327266"/>
                <a:ext cx="528862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66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9" grpId="0"/>
      <p:bldP spid="40" grpId="0"/>
      <p:bldP spid="41" grpId="0"/>
      <p:bldP spid="24" grpId="0"/>
      <p:bldP spid="25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6901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3528" y="771550"/>
                <a:ext cx="3971792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3971792" cy="1006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080" y="1818082"/>
                <a:ext cx="52886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0" y="1818082"/>
                <a:ext cx="5288627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2931" y="2383050"/>
                <a:ext cx="424308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1" y="2383050"/>
                <a:ext cx="424308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44" y="2887106"/>
                <a:ext cx="4366644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87106"/>
                <a:ext cx="4366644" cy="596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544" y="3415849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15849"/>
                <a:ext cx="1854995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9078" y="843558"/>
                <a:ext cx="3135410" cy="142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078" y="843558"/>
                <a:ext cx="3135410" cy="14227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 стрелкой 56"/>
          <p:cNvCxnSpPr/>
          <p:nvPr/>
        </p:nvCxnSpPr>
        <p:spPr>
          <a:xfrm>
            <a:off x="3394191" y="3795886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5842463" y="3716371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513541" y="3721983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24128" y="384116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841166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14271" y="3841166"/>
                <a:ext cx="645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271" y="3841166"/>
                <a:ext cx="64581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Дуга 61"/>
          <p:cNvSpPr/>
          <p:nvPr/>
        </p:nvSpPr>
        <p:spPr>
          <a:xfrm>
            <a:off x="2458087" y="3465290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flipH="1">
            <a:off x="5914471" y="3465290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авая круглая скобка 63"/>
          <p:cNvSpPr/>
          <p:nvPr/>
        </p:nvSpPr>
        <p:spPr>
          <a:xfrm rot="16200000">
            <a:off x="5115117" y="2984346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66199" y="3363838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99" y="3363838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81316" y="340129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16" y="3401293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567701" y="337741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01" y="3377419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589264" y="4337397"/>
                <a:ext cx="52951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64" y="4337397"/>
                <a:ext cx="5295104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253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917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3" grpId="0"/>
      <p:bldP spid="58" grpId="0" animBg="1"/>
      <p:bldP spid="59" grpId="0" animBg="1"/>
      <p:bldP spid="60" grpId="0"/>
      <p:bldP spid="61" grpId="0"/>
      <p:bldP spid="62" grpId="0" animBg="1"/>
      <p:bldP spid="62" grpId="1" animBg="1"/>
      <p:bldP spid="63" grpId="0" animBg="1"/>
      <p:bldP spid="64" grpId="0" animBg="1"/>
      <p:bldP spid="65" grpId="0"/>
      <p:bldP spid="65" grpId="1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84374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1600" y="1203598"/>
                <a:ext cx="666426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03598"/>
                <a:ext cx="666426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764550"/>
                <a:ext cx="207781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64550"/>
                <a:ext cx="2077813" cy="984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72989" y="1764550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89" y="1764550"/>
                <a:ext cx="1854995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0411" y="175233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11" y="1752338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278249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204346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198734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59832" y="3204346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32352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23529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71800" y="3323529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323529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63688" y="3323529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23529"/>
                <a:ext cx="58862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2947653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2947653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449445" y="2593958"/>
            <a:ext cx="277741" cy="1090837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471555" y="2661561"/>
            <a:ext cx="277741" cy="935049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39752" y="288365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83656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288365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883656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86699" y="285978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99" y="2859782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285978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2859782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36635" y="1764550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35" y="1764550"/>
                <a:ext cx="1851789" cy="984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4107174" y="321792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51920" y="3337110"/>
                <a:ext cx="645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37110"/>
                <a:ext cx="64581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авая круглая скобка 33"/>
          <p:cNvSpPr/>
          <p:nvPr/>
        </p:nvSpPr>
        <p:spPr>
          <a:xfrm rot="16200000">
            <a:off x="3498500" y="2637137"/>
            <a:ext cx="277741" cy="1011060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78587" y="285978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587" y="2859782"/>
                <a:ext cx="545341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9781" y="4049365"/>
                <a:ext cx="35161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1" y="4049365"/>
                <a:ext cx="3516155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606337" y="4020294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ta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16" grpId="0" animBg="1"/>
      <p:bldP spid="26" grpId="0" animBg="1"/>
      <p:bldP spid="25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5536" y="1156095"/>
                <a:ext cx="5508559" cy="695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6095"/>
                <a:ext cx="5508559" cy="695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74453" y="1275606"/>
                <a:ext cx="195701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53" y="1275606"/>
                <a:ext cx="1957011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6308" y="1923678"/>
                <a:ext cx="279557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1923678"/>
                <a:ext cx="2795572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2790" y="2465189"/>
                <a:ext cx="3225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0" y="2465189"/>
                <a:ext cx="322511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>
            <a:off x="3995936" y="2427734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6444208" y="234821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115286" y="2353831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25873" y="247301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873" y="2473014"/>
                <a:ext cx="588623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19481" y="247301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81" y="2473014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Дуга 53"/>
          <p:cNvSpPr/>
          <p:nvPr/>
        </p:nvSpPr>
        <p:spPr>
          <a:xfrm>
            <a:off x="3059832" y="2097138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flipH="1">
            <a:off x="6516216" y="2097138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круглая скобка 55"/>
          <p:cNvSpPr/>
          <p:nvPr/>
        </p:nvSpPr>
        <p:spPr>
          <a:xfrm rot="16200000">
            <a:off x="5716862" y="1616194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67944" y="199568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95686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83061" y="2033141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61" y="2033141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69446" y="20092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446" y="2009267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81515" y="3003798"/>
                <a:ext cx="30371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15" y="3003798"/>
                <a:ext cx="303711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7544" y="3435846"/>
                <a:ext cx="230325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35846"/>
                <a:ext cx="2303259" cy="5487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7544" y="3967226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7226"/>
                <a:ext cx="2691378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810" y="4515966"/>
                <a:ext cx="41611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0" y="4515966"/>
                <a:ext cx="416113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69054" y="3435846"/>
                <a:ext cx="23032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54" y="3435846"/>
                <a:ext cx="2303258" cy="5487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69054" y="3967226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54" y="3967226"/>
                <a:ext cx="2691378" cy="5487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87325" y="4515966"/>
                <a:ext cx="41867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325" y="4515966"/>
                <a:ext cx="418678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4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50" grpId="0" animBg="1"/>
      <p:bldP spid="51" grpId="0" animBg="1"/>
      <p:bldP spid="52" grpId="0"/>
      <p:bldP spid="53" grpId="0"/>
      <p:bldP spid="54" grpId="0" animBg="1"/>
      <p:bldP spid="55" grpId="0" animBg="1"/>
      <p:bldP spid="56" grpId="0" animBg="1"/>
      <p:bldP spid="56" grpId="1" animBg="1"/>
      <p:bldP spid="57" grpId="0"/>
      <p:bldP spid="58" grpId="0"/>
      <p:bldP spid="58" grpId="1"/>
      <p:bldP spid="59" grpId="0"/>
      <p:bldP spid="2" grpId="0"/>
      <p:bldP spid="60" grpId="0"/>
      <p:bldP spid="61" grpId="0"/>
      <p:bldP spid="4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7" y="699542"/>
            <a:ext cx="88329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yechimlari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3470" y="1238151"/>
                <a:ext cx="49807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70" y="1238151"/>
                <a:ext cx="498072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707654"/>
                <a:ext cx="596579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7654"/>
                <a:ext cx="5965799" cy="59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12652" y="1662970"/>
                <a:ext cx="217982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52" y="1662970"/>
                <a:ext cx="2179828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5446" y="2359724"/>
                <a:ext cx="31497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6" y="2359724"/>
                <a:ext cx="314970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355726"/>
                <a:ext cx="301839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55726"/>
                <a:ext cx="301839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7721" y="2819593"/>
                <a:ext cx="2947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21" y="2819593"/>
                <a:ext cx="2947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539552" y="3998568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987824" y="3919053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58902" y="3924665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69489" y="404384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9" y="4043848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63097" y="4043848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97" y="4043848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/>
          <p:cNvSpPr/>
          <p:nvPr/>
        </p:nvSpPr>
        <p:spPr>
          <a:xfrm>
            <a:off x="-396552" y="3667972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3059832" y="3667972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2260478" y="3187028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560" y="356652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66520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26677" y="360397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77" y="3603975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13062" y="3580101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62" y="3580101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2354" y="3441230"/>
                <a:ext cx="140916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4" y="3441230"/>
                <a:ext cx="1409167" cy="984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550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2" grpId="0"/>
      <p:bldP spid="4" grpId="0"/>
      <p:bldP spid="5" grpId="0"/>
      <p:bldP spid="32" grpId="0" animBg="1"/>
      <p:bldP spid="33" grpId="0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39" grpId="1"/>
      <p:bldP spid="40" grpId="0"/>
      <p:bldP spid="41" grpId="0"/>
      <p:bldP spid="41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6f375f68597b273dd1547b85cd7fe149c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14979</TotalTime>
  <Words>1980</Words>
  <Application>Microsoft Office PowerPoint</Application>
  <PresentationFormat>Экран (16:9)</PresentationFormat>
  <Paragraphs>304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1278</cp:revision>
  <dcterms:created xsi:type="dcterms:W3CDTF">2020-04-09T07:32:19Z</dcterms:created>
  <dcterms:modified xsi:type="dcterms:W3CDTF">2021-03-04T05:50:12Z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