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1381" r:id="rId2"/>
    <p:sldId id="1617" r:id="rId3"/>
    <p:sldId id="1618" r:id="rId4"/>
    <p:sldId id="1619" r:id="rId5"/>
    <p:sldId id="1620" r:id="rId6"/>
    <p:sldId id="1621" r:id="rId7"/>
    <p:sldId id="1622" r:id="rId8"/>
    <p:sldId id="1623" r:id="rId9"/>
    <p:sldId id="1624" r:id="rId10"/>
    <p:sldId id="1625" r:id="rId11"/>
    <p:sldId id="1626" r:id="rId12"/>
    <p:sldId id="1627" r:id="rId13"/>
    <p:sldId id="1628" r:id="rId14"/>
    <p:sldId id="1629" r:id="rId15"/>
    <p:sldId id="1630" r:id="rId16"/>
    <p:sldId id="1535" r:id="rId17"/>
  </p:sldIdLst>
  <p:sldSz cx="9144000" cy="5143500" type="screen16x9"/>
  <p:notesSz cx="5765800" cy="3244850"/>
  <p:custDataLst>
    <p:tags r:id="rId19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2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2.png"/><Relationship Id="rId5" Type="http://schemas.openxmlformats.org/officeDocument/2006/relationships/image" Target="../media/image97.png"/><Relationship Id="rId10" Type="http://schemas.openxmlformats.org/officeDocument/2006/relationships/image" Target="../media/image11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39.png"/><Relationship Id="rId5" Type="http://schemas.openxmlformats.org/officeDocument/2006/relationships/image" Target="../media/image136.png"/><Relationship Id="rId10" Type="http://schemas.openxmlformats.org/officeDocument/2006/relationships/image" Target="../media/image129.png"/><Relationship Id="rId4" Type="http://schemas.openxmlformats.org/officeDocument/2006/relationships/image" Target="../media/image135.png"/><Relationship Id="rId9" Type="http://schemas.openxmlformats.org/officeDocument/2006/relationships/image" Target="../media/image1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1" y="2319476"/>
            <a:ext cx="4968552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sz="24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2400" b="1" dirty="0">
              <a:latin typeface="Arial"/>
              <a:cs typeface="Arial"/>
            </a:endParaRPr>
          </a:p>
          <a:p>
            <a:pPr marL="20131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Sodda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ratsional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tengsizliklar</a:t>
            </a:r>
            <a:r>
              <a:rPr lang="en-US" sz="2400" b="1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20131"/>
            <a:r>
              <a:rPr lang="en-US" sz="2400" b="1" smtClean="0">
                <a:solidFill>
                  <a:srgbClr val="002060"/>
                </a:solidFill>
                <a:latin typeface="Arial"/>
                <a:cs typeface="Arial"/>
              </a:rPr>
              <a:t>(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1-qism)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319476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11313"/>
            <a:ext cx="3136669" cy="30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601635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699542"/>
            <a:ext cx="81369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yechimga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16238" y="1203598"/>
                <a:ext cx="512121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38" y="1203598"/>
                <a:ext cx="5121210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05441" y="1766461"/>
                <a:ext cx="4762703" cy="54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41" y="1766461"/>
                <a:ext cx="4762703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03648" y="2413724"/>
                <a:ext cx="447468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413724"/>
                <a:ext cx="4474686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2488780" y="4337397"/>
            <a:ext cx="602921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Javob:  1 ta butun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yechimga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03648" y="3003798"/>
                <a:ext cx="4631396" cy="596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003798"/>
                <a:ext cx="4631396" cy="5960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16729" y="3651870"/>
                <a:ext cx="40167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729" y="3651870"/>
                <a:ext cx="4016741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8132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/>
      <p:bldP spid="12" grpId="0"/>
      <p:bldP spid="56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699542"/>
            <a:ext cx="72132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52.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7584" y="1203598"/>
                <a:ext cx="575176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203598"/>
                <a:ext cx="5751766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584" y="1779662"/>
                <a:ext cx="1854995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79662"/>
                <a:ext cx="1854995" cy="9848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71800" y="1698832"/>
                <a:ext cx="2300630" cy="1823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698832"/>
                <a:ext cx="2300630" cy="18233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46515" y="1788661"/>
                <a:ext cx="2077813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515" y="1788661"/>
                <a:ext cx="2077813" cy="14311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>
            <a:off x="755576" y="3939902"/>
            <a:ext cx="59766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957234" y="3865999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4048" y="3860387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675126" y="3865999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32040" y="398518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985182"/>
                <a:ext cx="39626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27666" y="3985182"/>
                <a:ext cx="550151" cy="668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666" y="3985182"/>
                <a:ext cx="550151" cy="66890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99474" y="398518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474" y="3985182"/>
                <a:ext cx="588623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Дуга 9"/>
          <p:cNvSpPr/>
          <p:nvPr/>
        </p:nvSpPr>
        <p:spPr>
          <a:xfrm>
            <a:off x="-108520" y="3609306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flipH="1">
            <a:off x="5076056" y="3609306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круглая скобка 15"/>
          <p:cNvSpPr/>
          <p:nvPr/>
        </p:nvSpPr>
        <p:spPr>
          <a:xfrm rot="16200000">
            <a:off x="2745477" y="2959580"/>
            <a:ext cx="277741" cy="1682901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/>
          <p:cNvSpPr/>
          <p:nvPr/>
        </p:nvSpPr>
        <p:spPr>
          <a:xfrm rot="16200000">
            <a:off x="4276702" y="3128362"/>
            <a:ext cx="277741" cy="1324755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27784" y="354530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545309"/>
                <a:ext cx="54534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99592" y="354530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45309"/>
                <a:ext cx="54534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42901" y="354530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901" y="3545309"/>
                <a:ext cx="54534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29286" y="3521435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286" y="3521435"/>
                <a:ext cx="545341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67744" y="4299942"/>
                <a:ext cx="5312480" cy="75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𝟏𝟕</m:t>
                            </m:r>
                          </m:den>
                        </m:f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⋃</m:t>
                    </m:r>
                    <m:d>
                      <m:dPr>
                        <m:begChr m:val="["/>
                        <m:endChr m:val="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𝟔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+∞</m:t>
                            </m:r>
                          </m:e>
                        </m:d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299942"/>
                <a:ext cx="5312480" cy="757002"/>
              </a:xfrm>
              <a:prstGeom prst="rect">
                <a:avLst/>
              </a:prstGeom>
              <a:blipFill rotWithShape="1">
                <a:blip r:embed="rId13"/>
                <a:stretch>
                  <a:fillRect l="-2411" b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4183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11" grpId="0"/>
      <p:bldP spid="12" grpId="0"/>
      <p:bldP spid="8" grpId="0" animBg="1"/>
      <p:bldP spid="17" grpId="0" animBg="1"/>
      <p:bldP spid="18" grpId="0" animBg="1"/>
      <p:bldP spid="9" grpId="0"/>
      <p:bldP spid="22" grpId="0"/>
      <p:bldP spid="23" grpId="0"/>
      <p:bldP spid="10" grpId="0" animBg="1"/>
      <p:bldP spid="10" grpId="1" animBg="1"/>
      <p:bldP spid="24" grpId="0" animBg="1"/>
      <p:bldP spid="16" grpId="0" animBg="1"/>
      <p:bldP spid="26" grpId="0" animBg="1"/>
      <p:bldP spid="26" grpId="1" animBg="1"/>
      <p:bldP spid="25" grpId="0"/>
      <p:bldP spid="28" grpId="0"/>
      <p:bldP spid="28" grpId="1"/>
      <p:bldP spid="29" grpId="0"/>
      <p:bldP spid="29" grpId="1"/>
      <p:bldP spid="30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699542"/>
            <a:ext cx="72132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52.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7584" y="1203598"/>
                <a:ext cx="5423023" cy="596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203598"/>
                <a:ext cx="5423023" cy="5960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584" y="1779662"/>
                <a:ext cx="2077813" cy="1858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79662"/>
                <a:ext cx="2077813" cy="18589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24822" y="2008782"/>
                <a:ext cx="3135410" cy="99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𝟔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822" y="2008782"/>
                <a:ext cx="3135410" cy="9950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>
            <a:off x="755576" y="3939902"/>
            <a:ext cx="59766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957234" y="3865999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4048" y="3860387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675126" y="3865999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32040" y="398518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985182"/>
                <a:ext cx="39626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27666" y="398518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666" y="3985182"/>
                <a:ext cx="39626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99474" y="3985182"/>
                <a:ext cx="560858" cy="58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474" y="3985182"/>
                <a:ext cx="560858" cy="58593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Дуга 9"/>
          <p:cNvSpPr/>
          <p:nvPr/>
        </p:nvSpPr>
        <p:spPr>
          <a:xfrm>
            <a:off x="-108520" y="3609306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flipH="1">
            <a:off x="5076056" y="3609306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круглая скобка 15"/>
          <p:cNvSpPr/>
          <p:nvPr/>
        </p:nvSpPr>
        <p:spPr>
          <a:xfrm rot="16200000">
            <a:off x="2745477" y="2959580"/>
            <a:ext cx="277741" cy="1682901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/>
          <p:cNvSpPr/>
          <p:nvPr/>
        </p:nvSpPr>
        <p:spPr>
          <a:xfrm rot="16200000">
            <a:off x="4276702" y="3128362"/>
            <a:ext cx="277741" cy="1324755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27784" y="354530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545309"/>
                <a:ext cx="54534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99592" y="354530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45309"/>
                <a:ext cx="54534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42901" y="354530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901" y="3545309"/>
                <a:ext cx="54534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29286" y="3521435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286" y="3521435"/>
                <a:ext cx="54534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67744" y="4299942"/>
                <a:ext cx="5329664" cy="760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−∞;−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⋃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299942"/>
                <a:ext cx="5329664" cy="760273"/>
              </a:xfrm>
              <a:prstGeom prst="rect">
                <a:avLst/>
              </a:prstGeom>
              <a:blipFill rotWithShape="1">
                <a:blip r:embed="rId12"/>
                <a:stretch>
                  <a:fillRect l="-2403" b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4399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11" grpId="0"/>
      <p:bldP spid="8" grpId="0" animBg="1"/>
      <p:bldP spid="17" grpId="0" animBg="1"/>
      <p:bldP spid="18" grpId="0" animBg="1"/>
      <p:bldP spid="9" grpId="0"/>
      <p:bldP spid="22" grpId="0"/>
      <p:bldP spid="23" grpId="0"/>
      <p:bldP spid="10" grpId="0" animBg="1"/>
      <p:bldP spid="24" grpId="0" animBg="1"/>
      <p:bldP spid="24" grpId="1" animBg="1"/>
      <p:bldP spid="16" grpId="0" animBg="1"/>
      <p:bldP spid="16" grpId="1" animBg="1"/>
      <p:bldP spid="26" grpId="0" animBg="1"/>
      <p:bldP spid="25" grpId="0"/>
      <p:bldP spid="25" grpId="1"/>
      <p:bldP spid="28" grpId="0"/>
      <p:bldP spid="29" grpId="0"/>
      <p:bldP spid="30" grpId="0"/>
      <p:bldP spid="30" grpId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699542"/>
            <a:ext cx="72132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52.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7584" y="1203598"/>
                <a:ext cx="5837559" cy="596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203598"/>
                <a:ext cx="5837559" cy="5960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2080790"/>
                <a:ext cx="3066417" cy="99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𝟔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80790"/>
                <a:ext cx="3066417" cy="9950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00886" y="1851670"/>
                <a:ext cx="2744469" cy="1441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886" y="1851670"/>
                <a:ext cx="2744469" cy="14412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>
            <a:off x="1835696" y="3939902"/>
            <a:ext cx="41764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283968" y="3860387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955046" y="3865999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11960" y="398518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985182"/>
                <a:ext cx="39626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07586" y="398518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586" y="3985182"/>
                <a:ext cx="588623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Дуга 9"/>
          <p:cNvSpPr/>
          <p:nvPr/>
        </p:nvSpPr>
        <p:spPr>
          <a:xfrm>
            <a:off x="899592" y="3609306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flipH="1">
            <a:off x="4355976" y="3609306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/>
          <p:cNvSpPr/>
          <p:nvPr/>
        </p:nvSpPr>
        <p:spPr>
          <a:xfrm rot="16200000">
            <a:off x="3556622" y="3128362"/>
            <a:ext cx="277741" cy="1324755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07704" y="3507854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507854"/>
                <a:ext cx="545341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22821" y="354530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821" y="3545309"/>
                <a:ext cx="54534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09206" y="3521435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206" y="3521435"/>
                <a:ext cx="54534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67744" y="4299942"/>
                <a:ext cx="540872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−∞;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⋃</m:t>
                    </m:r>
                    <m:d>
                      <m:dPr>
                        <m:begChr m:val="["/>
                        <m:endChr m:val="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+∞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299942"/>
                <a:ext cx="5408725" cy="538609"/>
              </a:xfrm>
              <a:prstGeom prst="rect">
                <a:avLst/>
              </a:prstGeom>
              <a:blipFill rotWithShape="1">
                <a:blip r:embed="rId11"/>
                <a:stretch>
                  <a:fillRect l="-2368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8022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11" grpId="0"/>
      <p:bldP spid="17" grpId="0" animBg="1"/>
      <p:bldP spid="18" grpId="0" animBg="1"/>
      <p:bldP spid="9" grpId="0"/>
      <p:bldP spid="22" grpId="0"/>
      <p:bldP spid="10" grpId="0" animBg="1"/>
      <p:bldP spid="24" grpId="0" animBg="1"/>
      <p:bldP spid="26" grpId="0" animBg="1"/>
      <p:bldP spid="26" grpId="1" animBg="1"/>
      <p:bldP spid="28" grpId="0"/>
      <p:bldP spid="29" grpId="0"/>
      <p:bldP spid="29" grpId="1"/>
      <p:bldP spid="30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699542"/>
            <a:ext cx="72132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52.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7584" y="1203598"/>
                <a:ext cx="2681632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203598"/>
                <a:ext cx="2681632" cy="9307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76256" y="2211710"/>
                <a:ext cx="1412374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211710"/>
                <a:ext cx="1412374" cy="9848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42660" y="3075806"/>
                <a:ext cx="2077812" cy="137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660" y="3075806"/>
                <a:ext cx="2077812" cy="13741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>
            <a:off x="1187624" y="3939902"/>
            <a:ext cx="41764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635896" y="3860387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306974" y="3865999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19872" y="3985182"/>
                <a:ext cx="7997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985182"/>
                <a:ext cx="799706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59514" y="398518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514" y="3985182"/>
                <a:ext cx="39626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Дуга 9"/>
          <p:cNvSpPr/>
          <p:nvPr/>
        </p:nvSpPr>
        <p:spPr>
          <a:xfrm>
            <a:off x="251520" y="3609306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flipH="1">
            <a:off x="3707904" y="3609306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/>
          <p:cNvSpPr/>
          <p:nvPr/>
        </p:nvSpPr>
        <p:spPr>
          <a:xfrm rot="16200000">
            <a:off x="2908550" y="3128362"/>
            <a:ext cx="277741" cy="1324755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59632" y="3507854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507854"/>
                <a:ext cx="545341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774749" y="354530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749" y="3545309"/>
                <a:ext cx="54534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61134" y="3521435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134" y="3521435"/>
                <a:ext cx="54534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19672" y="4409405"/>
                <a:ext cx="58882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−∞;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⋃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𝟐𝟓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;+∞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409405"/>
                <a:ext cx="5888215" cy="538609"/>
              </a:xfrm>
              <a:prstGeom prst="rect">
                <a:avLst/>
              </a:prstGeom>
              <a:blipFill rotWithShape="1">
                <a:blip r:embed="rId11"/>
                <a:stretch>
                  <a:fillRect l="-2277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77641" y="1203598"/>
                <a:ext cx="2826607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641" y="1203598"/>
                <a:ext cx="2826607" cy="9307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5536" y="2289054"/>
                <a:ext cx="3484031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89054"/>
                <a:ext cx="3484031" cy="9307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39952" y="2217046"/>
                <a:ext cx="2161169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217046"/>
                <a:ext cx="2161169" cy="93076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4364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11" grpId="0"/>
      <p:bldP spid="17" grpId="0" animBg="1"/>
      <p:bldP spid="18" grpId="0" animBg="1"/>
      <p:bldP spid="9" grpId="0"/>
      <p:bldP spid="22" grpId="0"/>
      <p:bldP spid="10" grpId="0" animBg="1"/>
      <p:bldP spid="24" grpId="0" animBg="1"/>
      <p:bldP spid="26" grpId="0" animBg="1"/>
      <p:bldP spid="26" grpId="1" animBg="1"/>
      <p:bldP spid="28" grpId="0"/>
      <p:bldP spid="29" grpId="0"/>
      <p:bldP spid="29" grpId="1"/>
      <p:bldP spid="30" grpId="0"/>
      <p:bldP spid="27" grpId="0"/>
      <p:bldP spid="23" grpId="0"/>
      <p:bldP spid="25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699542"/>
            <a:ext cx="72132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52.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14340" y="843558"/>
                <a:ext cx="3739229" cy="9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340" y="843558"/>
                <a:ext cx="3739229" cy="9992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8017" y="1842806"/>
                <a:ext cx="3191708" cy="1441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𝟓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𝟒𝟒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𝟓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𝟏𝟏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17" y="1842806"/>
                <a:ext cx="3191708" cy="14412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93102" y="1995686"/>
                <a:ext cx="3554883" cy="1044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e>
                      </m:rad>
                      <m:r>
                        <a:rPr lang="en-US" b="1" i="1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102" y="1995686"/>
                <a:ext cx="3554883" cy="10447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>
            <a:off x="1187624" y="3939902"/>
            <a:ext cx="41764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635896" y="3860387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306974" y="3865999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19872" y="3985182"/>
                <a:ext cx="564705" cy="434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latin typeface="Cambria Math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985182"/>
                <a:ext cx="564705" cy="4344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51720" y="3985182"/>
                <a:ext cx="757066" cy="434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latin typeface="Cambria Math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985182"/>
                <a:ext cx="757066" cy="43441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Дуга 9"/>
          <p:cNvSpPr/>
          <p:nvPr/>
        </p:nvSpPr>
        <p:spPr>
          <a:xfrm>
            <a:off x="251520" y="3609306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flipH="1">
            <a:off x="3707904" y="3609306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/>
          <p:cNvSpPr/>
          <p:nvPr/>
        </p:nvSpPr>
        <p:spPr>
          <a:xfrm rot="16200000">
            <a:off x="2908550" y="3128362"/>
            <a:ext cx="277741" cy="1324755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59632" y="3507854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507854"/>
                <a:ext cx="545341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774749" y="354530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749" y="3545309"/>
                <a:ext cx="54534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61134" y="3521435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134" y="3521435"/>
                <a:ext cx="54534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19672" y="4409405"/>
                <a:ext cx="6124369" cy="61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−∞;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𝟕</m:t>
                            </m:r>
                          </m:e>
                        </m:rad>
                      </m:e>
                    </m:d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⋃</m:t>
                    </m:r>
                    <m:d>
                      <m:dPr>
                        <m:begChr m:val="["/>
                        <m:endChr m:val=""/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𝟕</m:t>
                            </m:r>
                          </m:e>
                        </m:rad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+∞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409405"/>
                <a:ext cx="6124369" cy="616194"/>
              </a:xfrm>
              <a:prstGeom prst="rect">
                <a:avLst/>
              </a:prstGeom>
              <a:blipFill rotWithShape="1">
                <a:blip r:embed="rId11"/>
                <a:stretch>
                  <a:fillRect l="-2191" t="-2970" b="-227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6685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11" grpId="0"/>
      <p:bldP spid="17" grpId="0" animBg="1"/>
      <p:bldP spid="18" grpId="0" animBg="1"/>
      <p:bldP spid="9" grpId="0"/>
      <p:bldP spid="22" grpId="0"/>
      <p:bldP spid="10" grpId="0" animBg="1"/>
      <p:bldP spid="24" grpId="0" animBg="1"/>
      <p:bldP spid="26" grpId="0" animBg="1"/>
      <p:bldP spid="26" grpId="1" animBg="1"/>
      <p:bldP spid="28" grpId="0"/>
      <p:bldP spid="29" grpId="0"/>
      <p:bldP spid="29" grpId="1"/>
      <p:bldP spid="30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067694"/>
            <a:ext cx="43924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9073008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err="1" smtClean="0"/>
              <a:t>Darslikning</a:t>
            </a:r>
            <a:r>
              <a:rPr lang="en-US" sz="3200" b="1" dirty="0" smtClean="0"/>
              <a:t> </a:t>
            </a:r>
            <a:r>
              <a:rPr lang="en-US" sz="3200" b="1" smtClean="0">
                <a:solidFill>
                  <a:srgbClr val="7030A0"/>
                </a:solidFill>
              </a:rPr>
              <a:t>79-</a:t>
            </a:r>
            <a:r>
              <a:rPr lang="en-US" sz="3200" b="1" smtClean="0"/>
              <a:t>betidagi </a:t>
            </a:r>
            <a:r>
              <a:rPr lang="en-US" sz="3200" b="1" smtClean="0">
                <a:solidFill>
                  <a:srgbClr val="7030A0"/>
                </a:solidFill>
              </a:rPr>
              <a:t>52-</a:t>
            </a:r>
            <a:r>
              <a:rPr lang="en-US" sz="3200" b="1" smtClean="0"/>
              <a:t>mashqning            </a:t>
            </a:r>
            <a:r>
              <a:rPr lang="en-US" sz="3200" b="1" smtClean="0">
                <a:solidFill>
                  <a:srgbClr val="7030A0"/>
                </a:solidFill>
              </a:rPr>
              <a:t>2, 4, 6, 8, 10- </a:t>
            </a:r>
            <a:r>
              <a:rPr lang="en-US" sz="3200" b="1" dirty="0" err="1" smtClean="0"/>
              <a:t>tartibdagi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misollarini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yechish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83508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9512" y="771550"/>
                <a:ext cx="8653440" cy="321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ratsional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ifodalar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unosabatlarga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o‘zgaruvchili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tengsizliklar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71550"/>
                <a:ext cx="8653440" cy="3216265"/>
              </a:xfrm>
              <a:prstGeom prst="rect">
                <a:avLst/>
              </a:prstGeom>
              <a:blipFill rotWithShape="1">
                <a:blip r:embed="rId3"/>
                <a:stretch>
                  <a:fillRect l="-1479" t="-1898" b="-4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9512" y="3723878"/>
                <a:ext cx="8653440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tengsizlikni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tengsizlikka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aylantiruvchi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tengsizlikning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yechimi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23878"/>
                <a:ext cx="8653440" cy="1431161"/>
              </a:xfrm>
              <a:prstGeom prst="rect">
                <a:avLst/>
              </a:prstGeom>
              <a:blipFill rotWithShape="1">
                <a:blip r:embed="rId4"/>
                <a:stretch>
                  <a:fillRect l="-1479" t="-5106" b="-114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9231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699542"/>
            <a:ext cx="39729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38240" y="1203598"/>
                <a:ext cx="543437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240" y="1203598"/>
                <a:ext cx="5434373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600" y="1698832"/>
                <a:ext cx="2077813" cy="1829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698832"/>
                <a:ext cx="2077813" cy="18295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61983" y="1698832"/>
                <a:ext cx="2077813" cy="1823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983" y="1698832"/>
                <a:ext cx="2077813" cy="18233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28774" y="1688701"/>
                <a:ext cx="2077813" cy="1829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774" y="1688701"/>
                <a:ext cx="2077813" cy="18295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>
            <a:off x="755576" y="3939902"/>
            <a:ext cx="59766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957234" y="3865999"/>
            <a:ext cx="147805" cy="14780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4048" y="3860387"/>
            <a:ext cx="147805" cy="14780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675126" y="3865999"/>
            <a:ext cx="147805" cy="14780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32040" y="3985182"/>
                <a:ext cx="396262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985182"/>
                <a:ext cx="396262" cy="6705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27666" y="3985182"/>
                <a:ext cx="396262" cy="674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666" y="3985182"/>
                <a:ext cx="396262" cy="6748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99474" y="3985182"/>
                <a:ext cx="396262" cy="674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474" y="3985182"/>
                <a:ext cx="396262" cy="6748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Дуга 9"/>
          <p:cNvSpPr/>
          <p:nvPr/>
        </p:nvSpPr>
        <p:spPr>
          <a:xfrm>
            <a:off x="-108520" y="3609306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flipH="1">
            <a:off x="5076056" y="3609306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круглая скобка 15"/>
          <p:cNvSpPr/>
          <p:nvPr/>
        </p:nvSpPr>
        <p:spPr>
          <a:xfrm rot="16200000">
            <a:off x="2745477" y="2959580"/>
            <a:ext cx="277741" cy="1682901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/>
          <p:cNvSpPr/>
          <p:nvPr/>
        </p:nvSpPr>
        <p:spPr>
          <a:xfrm rot="16200000">
            <a:off x="4276702" y="3128362"/>
            <a:ext cx="277741" cy="1324755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27784" y="354530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545309"/>
                <a:ext cx="54534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99592" y="354530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45309"/>
                <a:ext cx="54534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42901" y="354530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901" y="3545309"/>
                <a:ext cx="54534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29286" y="3521435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286" y="3521435"/>
                <a:ext cx="545341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83968" y="4299942"/>
                <a:ext cx="4802661" cy="760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⋃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𝟖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;+∞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299942"/>
                <a:ext cx="4802661" cy="760273"/>
              </a:xfrm>
              <a:prstGeom prst="rect">
                <a:avLst/>
              </a:prstGeom>
              <a:blipFill rotWithShape="1">
                <a:blip r:embed="rId13"/>
                <a:stretch>
                  <a:fillRect l="-2792" b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3340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11" grpId="0"/>
      <p:bldP spid="12" grpId="0"/>
      <p:bldP spid="8" grpId="0" animBg="1"/>
      <p:bldP spid="17" grpId="0" animBg="1"/>
      <p:bldP spid="18" grpId="0" animBg="1"/>
      <p:bldP spid="9" grpId="0"/>
      <p:bldP spid="22" grpId="0"/>
      <p:bldP spid="23" grpId="0"/>
      <p:bldP spid="10" grpId="0" animBg="1"/>
      <p:bldP spid="10" grpId="1" animBg="1"/>
      <p:bldP spid="24" grpId="0" animBg="1"/>
      <p:bldP spid="16" grpId="0" animBg="1"/>
      <p:bldP spid="26" grpId="0" animBg="1"/>
      <p:bldP spid="26" grpId="1" animBg="1"/>
      <p:bldP spid="25" grpId="0"/>
      <p:bldP spid="28" grpId="0"/>
      <p:bldP spid="28" grpId="1"/>
      <p:bldP spid="29" grpId="0"/>
      <p:bldP spid="29" grpId="1"/>
      <p:bldP spid="30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699542"/>
            <a:ext cx="39729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50492" y="887050"/>
                <a:ext cx="3746347" cy="1062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492" y="887050"/>
                <a:ext cx="3746347" cy="10623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914856"/>
                <a:ext cx="1366913" cy="99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14856"/>
                <a:ext cx="1366913" cy="9950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17521" y="1914856"/>
                <a:ext cx="1854995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21" y="1914856"/>
                <a:ext cx="1854995" cy="984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91880" y="1936452"/>
                <a:ext cx="1851789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936452"/>
                <a:ext cx="1851789" cy="9848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>
            <a:off x="807000" y="3494273"/>
            <a:ext cx="59766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008658" y="3420370"/>
            <a:ext cx="147805" cy="14780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860032" y="3414758"/>
            <a:ext cx="147805" cy="14780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0139" y="3420370"/>
            <a:ext cx="147805" cy="14780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5698" y="353979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698" y="3539792"/>
                <a:ext cx="39626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07586" y="3507854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586" y="3507854"/>
                <a:ext cx="396262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63688" y="353979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539792"/>
                <a:ext cx="588623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Дуга 9"/>
          <p:cNvSpPr/>
          <p:nvPr/>
        </p:nvSpPr>
        <p:spPr>
          <a:xfrm>
            <a:off x="-57096" y="3163677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flipH="1">
            <a:off x="5775551" y="3163677"/>
            <a:ext cx="1460744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круглая скобка 15"/>
          <p:cNvSpPr/>
          <p:nvPr/>
        </p:nvSpPr>
        <p:spPr>
          <a:xfrm rot="16200000">
            <a:off x="3351115" y="2851346"/>
            <a:ext cx="277741" cy="1008110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/>
          <p:cNvSpPr/>
          <p:nvPr/>
        </p:nvSpPr>
        <p:spPr>
          <a:xfrm rot="16200000">
            <a:off x="4333117" y="2867164"/>
            <a:ext cx="277741" cy="955891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06579" y="3077566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579" y="3077566"/>
                <a:ext cx="54534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14891" y="3075806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891" y="3075806"/>
                <a:ext cx="54534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94325" y="3066526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325" y="3066526"/>
                <a:ext cx="545341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48064" y="3075806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075806"/>
                <a:ext cx="545341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9552" y="4155926"/>
                <a:ext cx="647420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−∞;−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⋃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⋃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;+∞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155926"/>
                <a:ext cx="6474208" cy="538609"/>
              </a:xfrm>
              <a:prstGeom prst="rect">
                <a:avLst/>
              </a:prstGeom>
              <a:blipFill rotWithShape="1">
                <a:blip r:embed="rId14"/>
                <a:stretch>
                  <a:fillRect l="-2072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55907" y="1923678"/>
                <a:ext cx="1851789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907" y="1923678"/>
                <a:ext cx="1851789" cy="98488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156107" y="1923678"/>
                <a:ext cx="1851789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107" y="1923678"/>
                <a:ext cx="1851789" cy="98488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Овал 32"/>
          <p:cNvSpPr/>
          <p:nvPr/>
        </p:nvSpPr>
        <p:spPr>
          <a:xfrm>
            <a:off x="2912027" y="3435846"/>
            <a:ext cx="147805" cy="14780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720339" y="3435846"/>
            <a:ext cx="147805" cy="14780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51802" y="353979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802" y="3539792"/>
                <a:ext cx="396262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52120" y="353979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539792"/>
                <a:ext cx="396262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авая круглая скобка 36"/>
          <p:cNvSpPr/>
          <p:nvPr/>
        </p:nvSpPr>
        <p:spPr>
          <a:xfrm rot="16200000">
            <a:off x="5226164" y="2927591"/>
            <a:ext cx="277741" cy="862202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авая круглая скобка 37"/>
          <p:cNvSpPr/>
          <p:nvPr/>
        </p:nvSpPr>
        <p:spPr>
          <a:xfrm rot="16200000">
            <a:off x="2389849" y="2881694"/>
            <a:ext cx="277741" cy="953998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26459" y="3075806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459" y="3075806"/>
                <a:ext cx="545341" cy="5386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15616" y="3075806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075806"/>
                <a:ext cx="545341" cy="53860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49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11" grpId="0"/>
      <p:bldP spid="12" grpId="0"/>
      <p:bldP spid="8" grpId="0" animBg="1"/>
      <p:bldP spid="17" grpId="0" animBg="1"/>
      <p:bldP spid="18" grpId="0" animBg="1"/>
      <p:bldP spid="9" grpId="0"/>
      <p:bldP spid="22" grpId="0"/>
      <p:bldP spid="23" grpId="0"/>
      <p:bldP spid="10" grpId="0" animBg="1"/>
      <p:bldP spid="24" grpId="0" animBg="1"/>
      <p:bldP spid="16" grpId="0" animBg="1"/>
      <p:bldP spid="16" grpId="1" animBg="1"/>
      <p:bldP spid="26" grpId="0" animBg="1"/>
      <p:bldP spid="25" grpId="0"/>
      <p:bldP spid="25" grpId="1"/>
      <p:bldP spid="28" grpId="0"/>
      <p:bldP spid="29" grpId="0"/>
      <p:bldP spid="30" grpId="0"/>
      <p:bldP spid="30" grpId="1"/>
      <p:bldP spid="27" grpId="0"/>
      <p:bldP spid="31" grpId="0"/>
      <p:bldP spid="32" grpId="0"/>
      <p:bldP spid="33" grpId="0" animBg="1"/>
      <p:bldP spid="34" grpId="0" animBg="1"/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39" grpId="0"/>
      <p:bldP spid="39" grpId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699542"/>
            <a:ext cx="39729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70975" y="771550"/>
                <a:ext cx="2914196" cy="9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975" y="771550"/>
                <a:ext cx="2914196" cy="9992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65905" y="1851670"/>
                <a:ext cx="2952603" cy="99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𝟓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905" y="1851670"/>
                <a:ext cx="2952603" cy="9950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01897" y="1864444"/>
                <a:ext cx="1854995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897" y="1864444"/>
                <a:ext cx="1854995" cy="984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>
            <a:off x="755576" y="3939902"/>
            <a:ext cx="59766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957234" y="3865999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4048" y="3860387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675126" y="3865999"/>
            <a:ext cx="147805" cy="14780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32040" y="398518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985182"/>
                <a:ext cx="39626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27666" y="398518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666" y="3985182"/>
                <a:ext cx="39626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99474" y="398518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474" y="3985182"/>
                <a:ext cx="396262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Дуга 9"/>
          <p:cNvSpPr/>
          <p:nvPr/>
        </p:nvSpPr>
        <p:spPr>
          <a:xfrm>
            <a:off x="-108520" y="3609306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flipH="1">
            <a:off x="5076056" y="3609306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круглая скобка 15"/>
          <p:cNvSpPr/>
          <p:nvPr/>
        </p:nvSpPr>
        <p:spPr>
          <a:xfrm rot="16200000">
            <a:off x="2745477" y="2959580"/>
            <a:ext cx="277741" cy="1682901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/>
          <p:cNvSpPr/>
          <p:nvPr/>
        </p:nvSpPr>
        <p:spPr>
          <a:xfrm rot="16200000">
            <a:off x="4276702" y="3128362"/>
            <a:ext cx="277741" cy="1324755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27784" y="354530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545309"/>
                <a:ext cx="54534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99592" y="354530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45309"/>
                <a:ext cx="54534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42901" y="354530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901" y="3545309"/>
                <a:ext cx="54534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29286" y="3521435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286" y="3521435"/>
                <a:ext cx="54534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491880" y="4409405"/>
                <a:ext cx="45153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⋃</m:t>
                    </m:r>
                    <m:d>
                      <m:dPr>
                        <m:begChr m:val="["/>
                        <m:endChr m:val="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;</m:t>
                    </m:r>
                    <m:d>
                      <m:dPr>
                        <m:begChr m:val="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+∞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409405"/>
                <a:ext cx="4515339" cy="538609"/>
              </a:xfrm>
              <a:prstGeom prst="rect">
                <a:avLst/>
              </a:prstGeom>
              <a:blipFill rotWithShape="1">
                <a:blip r:embed="rId12"/>
                <a:stretch>
                  <a:fillRect l="-2969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550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11" grpId="0"/>
      <p:bldP spid="8" grpId="0" animBg="1"/>
      <p:bldP spid="17" grpId="0" animBg="1"/>
      <p:bldP spid="18" grpId="0" animBg="1"/>
      <p:bldP spid="9" grpId="0"/>
      <p:bldP spid="22" grpId="0"/>
      <p:bldP spid="23" grpId="0"/>
      <p:bldP spid="10" grpId="0" animBg="1"/>
      <p:bldP spid="10" grpId="1" animBg="1"/>
      <p:bldP spid="24" grpId="0" animBg="1"/>
      <p:bldP spid="16" grpId="0" animBg="1"/>
      <p:bldP spid="26" grpId="0" animBg="1"/>
      <p:bldP spid="26" grpId="1" animBg="1"/>
      <p:bldP spid="25" grpId="0"/>
      <p:bldP spid="28" grpId="0"/>
      <p:bldP spid="28" grpId="1"/>
      <p:bldP spid="29" grpId="0"/>
      <p:bldP spid="29" grpId="1"/>
      <p:bldP spid="30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699542"/>
            <a:ext cx="39729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9512" y="1190397"/>
                <a:ext cx="815979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90397"/>
                <a:ext cx="8159798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7584" y="3000023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000023"/>
                <a:ext cx="1189556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>
            <a:off x="755576" y="4286600"/>
            <a:ext cx="59766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957234" y="4212697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4048" y="4207085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675126" y="4212697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32040" y="433188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331880"/>
                <a:ext cx="39626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27666" y="433188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666" y="4331880"/>
                <a:ext cx="39626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99474" y="433188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474" y="4331880"/>
                <a:ext cx="39626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Дуга 9"/>
          <p:cNvSpPr/>
          <p:nvPr/>
        </p:nvSpPr>
        <p:spPr>
          <a:xfrm>
            <a:off x="-108520" y="3956004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flipH="1">
            <a:off x="5076056" y="3956004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круглая скобка 15"/>
          <p:cNvSpPr/>
          <p:nvPr/>
        </p:nvSpPr>
        <p:spPr>
          <a:xfrm rot="16200000">
            <a:off x="2745477" y="3306278"/>
            <a:ext cx="277741" cy="1682901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/>
          <p:cNvSpPr/>
          <p:nvPr/>
        </p:nvSpPr>
        <p:spPr>
          <a:xfrm rot="16200000">
            <a:off x="4276702" y="3475060"/>
            <a:ext cx="277741" cy="1324755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27784" y="3892007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892007"/>
                <a:ext cx="545341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99592" y="3892007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892007"/>
                <a:ext cx="54534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42901" y="3892007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901" y="3892007"/>
                <a:ext cx="54534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29286" y="3868133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286" y="3868133"/>
                <a:ext cx="54534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491880" y="4553421"/>
                <a:ext cx="44712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ru-RU" b="1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−∞;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⋃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553421"/>
                <a:ext cx="4471289" cy="538609"/>
              </a:xfrm>
              <a:prstGeom prst="rect">
                <a:avLst/>
              </a:prstGeom>
              <a:blipFill rotWithShape="1">
                <a:blip r:embed="rId11"/>
                <a:stretch>
                  <a:fillRect l="-3001" t="-13636" b="-30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7504" y="1635646"/>
                <a:ext cx="882523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35646"/>
                <a:ext cx="8825236" cy="54874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7504" y="2054493"/>
                <a:ext cx="816185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54493"/>
                <a:ext cx="8161850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163940" y="2495967"/>
                <a:ext cx="49736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940" y="2495967"/>
                <a:ext cx="4973606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443068" y="2944564"/>
                <a:ext cx="2297424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068" y="2944564"/>
                <a:ext cx="2297424" cy="98488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86348" y="2931790"/>
                <a:ext cx="2297424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8" y="2931790"/>
                <a:ext cx="2297424" cy="98488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5865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/>
      <p:bldP spid="8" grpId="0" animBg="1"/>
      <p:bldP spid="17" grpId="0" animBg="1"/>
      <p:bldP spid="18" grpId="0" animBg="1"/>
      <p:bldP spid="9" grpId="0"/>
      <p:bldP spid="22" grpId="0"/>
      <p:bldP spid="23" grpId="0"/>
      <p:bldP spid="10" grpId="0" animBg="1"/>
      <p:bldP spid="24" grpId="0" animBg="1"/>
      <p:bldP spid="24" grpId="1" animBg="1"/>
      <p:bldP spid="16" grpId="0" animBg="1"/>
      <p:bldP spid="16" grpId="1" animBg="1"/>
      <p:bldP spid="26" grpId="0" animBg="1"/>
      <p:bldP spid="25" grpId="0"/>
      <p:bldP spid="25" grpId="1"/>
      <p:bldP spid="28" grpId="0"/>
      <p:bldP spid="29" grpId="0"/>
      <p:bldP spid="30" grpId="0"/>
      <p:bldP spid="30" grpId="1"/>
      <p:bldP spid="27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3576" y="843558"/>
            <a:ext cx="39729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yechimga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3528" y="748892"/>
                <a:ext cx="4648388" cy="107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48892"/>
                <a:ext cx="4648388" cy="10763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914856"/>
                <a:ext cx="3106941" cy="99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14856"/>
                <a:ext cx="3106941" cy="9950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91880" y="1936452"/>
                <a:ext cx="1851789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936452"/>
                <a:ext cx="1851789" cy="984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55907" y="1923678"/>
                <a:ext cx="1851789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907" y="1923678"/>
                <a:ext cx="1851789" cy="9848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156107" y="1923678"/>
                <a:ext cx="1851789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107" y="1923678"/>
                <a:ext cx="1851789" cy="9848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 стрелкой 40"/>
          <p:cNvCxnSpPr/>
          <p:nvPr/>
        </p:nvCxnSpPr>
        <p:spPr>
          <a:xfrm>
            <a:off x="755576" y="3494273"/>
            <a:ext cx="59766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1957234" y="3420370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004048" y="3414758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675126" y="3420370"/>
            <a:ext cx="147805" cy="147805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932040" y="3539553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539553"/>
                <a:ext cx="396262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27666" y="3539553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666" y="3539553"/>
                <a:ext cx="396262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691680" y="3507854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507854"/>
                <a:ext cx="588623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Дуга 47"/>
          <p:cNvSpPr/>
          <p:nvPr/>
        </p:nvSpPr>
        <p:spPr>
          <a:xfrm>
            <a:off x="-108520" y="3163677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 flipH="1">
            <a:off x="5076056" y="3163677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авая круглая скобка 49"/>
          <p:cNvSpPr/>
          <p:nvPr/>
        </p:nvSpPr>
        <p:spPr>
          <a:xfrm rot="16200000">
            <a:off x="2745477" y="2513951"/>
            <a:ext cx="277741" cy="1682901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авая круглая скобка 50"/>
          <p:cNvSpPr/>
          <p:nvPr/>
        </p:nvSpPr>
        <p:spPr>
          <a:xfrm rot="16200000">
            <a:off x="4276702" y="2682733"/>
            <a:ext cx="277741" cy="1324755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627784" y="3099680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099680"/>
                <a:ext cx="54534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99592" y="3099680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099680"/>
                <a:ext cx="545341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142901" y="3099680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901" y="3099680"/>
                <a:ext cx="545341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729286" y="3075806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286" y="3075806"/>
                <a:ext cx="545341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39552" y="3867894"/>
                <a:ext cx="57621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⟹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</a:t>
                </a:r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867894"/>
                <a:ext cx="5762155" cy="538609"/>
              </a:xfrm>
              <a:prstGeom prst="rect">
                <a:avLst/>
              </a:prstGeom>
              <a:blipFill rotWithShape="1">
                <a:blip r:embed="rId14"/>
                <a:stretch>
                  <a:fillRect t="-11236" r="-1164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923928" y="4443958"/>
                <a:ext cx="21419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</a:t>
                </a:r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443958"/>
                <a:ext cx="2141933" cy="538609"/>
              </a:xfrm>
              <a:prstGeom prst="rect">
                <a:avLst/>
              </a:prstGeom>
              <a:blipFill rotWithShape="1">
                <a:blip r:embed="rId15"/>
                <a:stretch>
                  <a:fillRect l="-6268" t="-11364" r="-4843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7091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12" grpId="0"/>
      <p:bldP spid="31" grpId="0"/>
      <p:bldP spid="32" grpId="0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/>
      <p:bldP spid="53" grpId="0"/>
      <p:bldP spid="53" grpId="1"/>
      <p:bldP spid="54" grpId="0"/>
      <p:bldP spid="54" grpId="1"/>
      <p:bldP spid="55" grpId="0"/>
      <p:bldP spid="55" grpId="1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699542"/>
            <a:ext cx="23887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27784" y="771550"/>
                <a:ext cx="5626092" cy="1020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771550"/>
                <a:ext cx="5626092" cy="10206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1779662"/>
                <a:ext cx="3531544" cy="1062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>
                          <a:latin typeface="Cambria Math"/>
                        </a:rPr>
                        <m:t>&lt;</m:t>
                      </m:r>
                      <m:r>
                        <a:rPr lang="en-US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79662"/>
                <a:ext cx="3531544" cy="10623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07904" y="1936452"/>
                <a:ext cx="1854995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936452"/>
                <a:ext cx="1854995" cy="984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08104" y="1936452"/>
                <a:ext cx="1851789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936452"/>
                <a:ext cx="1851789" cy="9848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236296" y="1936452"/>
                <a:ext cx="1851789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1936452"/>
                <a:ext cx="1851789" cy="9848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 стрелкой 40"/>
          <p:cNvCxnSpPr/>
          <p:nvPr/>
        </p:nvCxnSpPr>
        <p:spPr>
          <a:xfrm>
            <a:off x="755576" y="3819760"/>
            <a:ext cx="597666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1957234" y="3745857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004048" y="3740245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675126" y="3745857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932040" y="386504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865040"/>
                <a:ext cx="396262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27666" y="386504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666" y="3865040"/>
                <a:ext cx="396262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691680" y="3833341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833341"/>
                <a:ext cx="588623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Дуга 47"/>
          <p:cNvSpPr/>
          <p:nvPr/>
        </p:nvSpPr>
        <p:spPr>
          <a:xfrm>
            <a:off x="-108520" y="3489164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 flipH="1">
            <a:off x="5076056" y="3489164"/>
            <a:ext cx="2612872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авая круглая скобка 49"/>
          <p:cNvSpPr/>
          <p:nvPr/>
        </p:nvSpPr>
        <p:spPr>
          <a:xfrm rot="16200000">
            <a:off x="2745477" y="2839438"/>
            <a:ext cx="277741" cy="1682901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авая круглая скобка 50"/>
          <p:cNvSpPr/>
          <p:nvPr/>
        </p:nvSpPr>
        <p:spPr>
          <a:xfrm rot="16200000">
            <a:off x="4276702" y="3008220"/>
            <a:ext cx="277741" cy="1324755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627784" y="3425167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425167"/>
                <a:ext cx="54534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99592" y="3425167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425167"/>
                <a:ext cx="545341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142901" y="3425167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901" y="3425167"/>
                <a:ext cx="545341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729286" y="3401293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286" y="3401293"/>
                <a:ext cx="545341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488780" y="4337397"/>
                <a:ext cx="48195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Javob: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⋃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780" y="4337397"/>
                <a:ext cx="4819524" cy="538609"/>
              </a:xfrm>
              <a:prstGeom prst="rect">
                <a:avLst/>
              </a:prstGeom>
              <a:blipFill rotWithShape="1">
                <a:blip r:embed="rId15"/>
                <a:stretch>
                  <a:fillRect l="-506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4844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11" grpId="0"/>
      <p:bldP spid="12" grpId="0"/>
      <p:bldP spid="31" grpId="0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2" grpId="0"/>
      <p:bldP spid="53" grpId="0"/>
      <p:bldP spid="53" grpId="1"/>
      <p:bldP spid="54" grpId="0"/>
      <p:bldP spid="55" grpId="0"/>
      <p:bldP spid="55" grpId="1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699542"/>
            <a:ext cx="23887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27784" y="771550"/>
                <a:ext cx="4437177" cy="1013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771550"/>
                <a:ext cx="4437177" cy="10132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536" y="1917402"/>
                <a:ext cx="3191515" cy="99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𝑫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17402"/>
                <a:ext cx="3191515" cy="9950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21958" y="1936452"/>
                <a:ext cx="2033955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958" y="1936452"/>
                <a:ext cx="2033955" cy="9307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503226" y="1936452"/>
                <a:ext cx="1856598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&lt;</m:t>
                      </m:r>
                      <m:r>
                        <a:rPr lang="en-US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226" y="1936452"/>
                <a:ext cx="1856598" cy="9307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 стрелкой 40"/>
          <p:cNvCxnSpPr/>
          <p:nvPr/>
        </p:nvCxnSpPr>
        <p:spPr>
          <a:xfrm>
            <a:off x="2627784" y="3819760"/>
            <a:ext cx="4104456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5471882" y="3740245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142960" y="3745857"/>
            <a:ext cx="147805" cy="14780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399874" y="386504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874" y="3865040"/>
                <a:ext cx="39626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959714" y="3865040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714" y="3865040"/>
                <a:ext cx="588623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Дуга 47"/>
          <p:cNvSpPr/>
          <p:nvPr/>
        </p:nvSpPr>
        <p:spPr>
          <a:xfrm>
            <a:off x="2108090" y="3489164"/>
            <a:ext cx="2139656" cy="649966"/>
          </a:xfrm>
          <a:prstGeom prst="arc">
            <a:avLst>
              <a:gd name="adj1" fmla="val 147534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авая круглая скобка 50"/>
          <p:cNvSpPr/>
          <p:nvPr/>
        </p:nvSpPr>
        <p:spPr>
          <a:xfrm rot="16200000">
            <a:off x="4744536" y="3008220"/>
            <a:ext cx="277741" cy="1324755"/>
          </a:xfrm>
          <a:prstGeom prst="rightBracket">
            <a:avLst>
              <a:gd name="adj" fmla="val 4674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488780" y="4337397"/>
                <a:ext cx="546713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Javob: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−∞;−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⋃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780" y="4337397"/>
                <a:ext cx="5467138" cy="538609"/>
              </a:xfrm>
              <a:prstGeom prst="rect">
                <a:avLst/>
              </a:prstGeom>
              <a:blipFill rotWithShape="1">
                <a:blip r:embed="rId9"/>
                <a:stretch>
                  <a:fillRect l="-446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5162" y="3024664"/>
                <a:ext cx="1856597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62" y="3024664"/>
                <a:ext cx="1856597" cy="143116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6357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/>
      <p:bldP spid="12" grpId="0"/>
      <p:bldP spid="31" grpId="0"/>
      <p:bldP spid="43" grpId="0" animBg="1"/>
      <p:bldP spid="44" grpId="0" animBg="1"/>
      <p:bldP spid="45" grpId="0"/>
      <p:bldP spid="46" grpId="0"/>
      <p:bldP spid="48" grpId="0" animBg="1"/>
      <p:bldP spid="51" grpId="0" animBg="1"/>
      <p:bldP spid="56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6d93a93acc87b39e4a93f2619b96c4830a2fa1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14799</TotalTime>
  <Words>1463</Words>
  <Application>Microsoft Office PowerPoint</Application>
  <PresentationFormat>Экран (16:9)</PresentationFormat>
  <Paragraphs>249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1261</cp:revision>
  <dcterms:created xsi:type="dcterms:W3CDTF">2020-04-09T07:32:19Z</dcterms:created>
  <dcterms:modified xsi:type="dcterms:W3CDTF">2021-03-04T05:49:23Z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