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381" r:id="rId2"/>
    <p:sldId id="1484" r:id="rId3"/>
    <p:sldId id="1517" r:id="rId4"/>
    <p:sldId id="1501" r:id="rId5"/>
    <p:sldId id="1518" r:id="rId6"/>
    <p:sldId id="1519" r:id="rId7"/>
    <p:sldId id="1520" r:id="rId8"/>
    <p:sldId id="1521" r:id="rId9"/>
    <p:sldId id="1522" r:id="rId10"/>
    <p:sldId id="1534" r:id="rId11"/>
    <p:sldId id="1533" r:id="rId12"/>
    <p:sldId id="1523" r:id="rId13"/>
    <p:sldId id="1524" r:id="rId14"/>
    <p:sldId id="1525" r:id="rId15"/>
    <p:sldId id="1526" r:id="rId16"/>
    <p:sldId id="1527" r:id="rId17"/>
    <p:sldId id="1528" r:id="rId18"/>
    <p:sldId id="1529" r:id="rId19"/>
    <p:sldId id="1530" r:id="rId20"/>
    <p:sldId id="1531" r:id="rId21"/>
    <p:sldId id="368" r:id="rId22"/>
  </p:sldIdLst>
  <p:sldSz cx="9144000" cy="5143500" type="screen16x9"/>
  <p:notesSz cx="5765800" cy="3244850"/>
  <p:custDataLst>
    <p:tags r:id="rId2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9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18" Type="http://schemas.openxmlformats.org/officeDocument/2006/relationships/image" Target="../media/image400.png"/><Relationship Id="rId26" Type="http://schemas.openxmlformats.org/officeDocument/2006/relationships/image" Target="../media/image480.png"/><Relationship Id="rId3" Type="http://schemas.openxmlformats.org/officeDocument/2006/relationships/image" Target="../media/image96.png"/><Relationship Id="rId21" Type="http://schemas.openxmlformats.org/officeDocument/2006/relationships/image" Target="../media/image43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image" Target="../media/image390.png"/><Relationship Id="rId25" Type="http://schemas.openxmlformats.org/officeDocument/2006/relationships/image" Target="../media/image4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0.png"/><Relationship Id="rId20" Type="http://schemas.openxmlformats.org/officeDocument/2006/relationships/image" Target="../media/image420.png"/><Relationship Id="rId29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24" Type="http://schemas.openxmlformats.org/officeDocument/2006/relationships/image" Target="../media/image460.png"/><Relationship Id="rId5" Type="http://schemas.openxmlformats.org/officeDocument/2006/relationships/image" Target="../media/image270.png"/><Relationship Id="rId15" Type="http://schemas.openxmlformats.org/officeDocument/2006/relationships/image" Target="../media/image370.png"/><Relationship Id="rId23" Type="http://schemas.openxmlformats.org/officeDocument/2006/relationships/image" Target="../media/image450.png"/><Relationship Id="rId28" Type="http://schemas.openxmlformats.org/officeDocument/2006/relationships/image" Target="../media/image500.png"/><Relationship Id="rId10" Type="http://schemas.openxmlformats.org/officeDocument/2006/relationships/image" Target="../media/image320.png"/><Relationship Id="rId19" Type="http://schemas.openxmlformats.org/officeDocument/2006/relationships/image" Target="../media/image41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0.png"/><Relationship Id="rId22" Type="http://schemas.openxmlformats.org/officeDocument/2006/relationships/image" Target="../media/image440.png"/><Relationship Id="rId27" Type="http://schemas.openxmlformats.org/officeDocument/2006/relationships/image" Target="../media/image4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5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18" Type="http://schemas.openxmlformats.org/officeDocument/2006/relationships/image" Target="../media/image246.png"/><Relationship Id="rId26" Type="http://schemas.openxmlformats.org/officeDocument/2006/relationships/image" Target="../media/image254.png"/><Relationship Id="rId3" Type="http://schemas.openxmlformats.org/officeDocument/2006/relationships/image" Target="../media/image231.png"/><Relationship Id="rId21" Type="http://schemas.openxmlformats.org/officeDocument/2006/relationships/image" Target="../media/image249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5" Type="http://schemas.openxmlformats.org/officeDocument/2006/relationships/image" Target="../media/image2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4.png"/><Relationship Id="rId20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24" Type="http://schemas.openxmlformats.org/officeDocument/2006/relationships/image" Target="../media/image252.png"/><Relationship Id="rId5" Type="http://schemas.openxmlformats.org/officeDocument/2006/relationships/image" Target="../media/image233.png"/><Relationship Id="rId15" Type="http://schemas.openxmlformats.org/officeDocument/2006/relationships/image" Target="../media/image243.png"/><Relationship Id="rId23" Type="http://schemas.openxmlformats.org/officeDocument/2006/relationships/image" Target="../media/image251.png"/><Relationship Id="rId28" Type="http://schemas.openxmlformats.org/officeDocument/2006/relationships/image" Target="../media/image256.png"/><Relationship Id="rId10" Type="http://schemas.openxmlformats.org/officeDocument/2006/relationships/image" Target="../media/image238.png"/><Relationship Id="rId19" Type="http://schemas.openxmlformats.org/officeDocument/2006/relationships/image" Target="../media/image247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Relationship Id="rId22" Type="http://schemas.openxmlformats.org/officeDocument/2006/relationships/image" Target="../media/image250.png"/><Relationship Id="rId27" Type="http://schemas.openxmlformats.org/officeDocument/2006/relationships/image" Target="../media/image2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66.png"/><Relationship Id="rId3" Type="http://schemas.openxmlformats.org/officeDocument/2006/relationships/image" Target="../media/image58.png"/><Relationship Id="rId21" Type="http://schemas.openxmlformats.org/officeDocument/2006/relationships/image" Target="../media/image61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7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64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63.png"/><Relationship Id="rId10" Type="http://schemas.openxmlformats.org/officeDocument/2006/relationships/image" Target="../media/image141.png"/><Relationship Id="rId19" Type="http://schemas.openxmlformats.org/officeDocument/2006/relationships/image" Target="../media/image59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9632" y="2211710"/>
            <a:ext cx="4536504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3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9552" y="2427734"/>
            <a:ext cx="545553" cy="13565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0028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301129" y="3363838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282" y="681539"/>
            <a:ext cx="76963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Diagrammadan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to‘plamlar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lementlari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2714" y="1851670"/>
            <a:ext cx="403571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/>
          <p:cNvSpPr/>
          <p:nvPr/>
        </p:nvSpPr>
        <p:spPr>
          <a:xfrm>
            <a:off x="4917677" y="2139702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Овал 49"/>
          <p:cNvSpPr/>
          <p:nvPr/>
        </p:nvSpPr>
        <p:spPr>
          <a:xfrm>
            <a:off x="5853781" y="2139702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54375" y="1995686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375" y="1995686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34695" y="1995686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95" y="1995686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058431" y="2681213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431" y="2681213"/>
                <a:ext cx="79861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25789" y="2681213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789" y="2681213"/>
                <a:ext cx="79861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728982" y="2681213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982" y="2681213"/>
                <a:ext cx="79861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55128" y="3435846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28" y="3435846"/>
                <a:ext cx="79861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24228" y="3545309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228" y="3545309"/>
                <a:ext cx="53892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395" y="1601093"/>
                <a:ext cx="4330544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)  </m:t>
                      </m:r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</a:rPr>
                        <m:t>⋃</m:t>
                      </m:r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ammo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𝒆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ammo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1601093"/>
                <a:ext cx="4330544" cy="3108543"/>
              </a:xfrm>
              <a:prstGeom prst="rect">
                <a:avLst/>
              </a:prstGeom>
              <a:blipFill rotWithShape="1">
                <a:blip r:embed="rId10"/>
                <a:stretch>
                  <a:fillRect l="-2813" b="-45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84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50" grpId="0" animBg="1"/>
      <p:bldP spid="9" grpId="0"/>
      <p:bldP spid="56" grpId="0"/>
      <p:bldP spid="57" grpId="0"/>
      <p:bldP spid="58" grpId="0"/>
      <p:bldP spid="59" grpId="0"/>
      <p:bldP spid="60" grpId="0"/>
      <p:bldP spid="6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8778" y="843558"/>
            <a:ext cx="403571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/>
          <p:cNvSpPr/>
          <p:nvPr/>
        </p:nvSpPr>
        <p:spPr>
          <a:xfrm>
            <a:off x="5493741" y="1131590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Овал 49"/>
          <p:cNvSpPr/>
          <p:nvPr/>
        </p:nvSpPr>
        <p:spPr>
          <a:xfrm>
            <a:off x="6429845" y="1131590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0439" y="987574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439" y="987574"/>
                <a:ext cx="51328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10759" y="987574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759" y="987574"/>
                <a:ext cx="537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34495" y="1673101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495" y="1673101"/>
                <a:ext cx="79861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01853" y="1673101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53" y="1673101"/>
                <a:ext cx="79861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305046" y="1673101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46" y="1673101"/>
                <a:ext cx="79861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31192" y="2427734"/>
                <a:ext cx="7986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92" y="2427734"/>
                <a:ext cx="79861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00292" y="915566"/>
                <a:ext cx="538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92" y="915566"/>
                <a:ext cx="53892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843558"/>
                <a:ext cx="2259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225965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1328301"/>
                <a:ext cx="22308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28301"/>
                <a:ext cx="223080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512" y="1904514"/>
                <a:ext cx="2876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>
                              <a:latin typeface="Cambria Math"/>
                            </a:rPr>
                            <m:t>⋃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04514"/>
                <a:ext cx="28767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512" y="2408570"/>
                <a:ext cx="4754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𝒂𝒎𝒎𝒐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𝒆𝒎𝒂𝒔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08570"/>
                <a:ext cx="475437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512" y="2912626"/>
                <a:ext cx="47207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𝒆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𝒂𝒎𝒎𝒐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𝒆𝒎𝒂𝒔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12626"/>
                <a:ext cx="4720716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512" y="3401293"/>
                <a:ext cx="47434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𝒏𝒂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𝒏𝒂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𝒆𝒎𝒂𝒔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01293"/>
                <a:ext cx="4743414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3920738"/>
                <a:ext cx="3841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𝒈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20738"/>
                <a:ext cx="3841757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520" y="4424794"/>
                <a:ext cx="5280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)′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24794"/>
                <a:ext cx="5280484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127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Mulohazalar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2804" y="699542"/>
                <a:ext cx="8165620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𝟐𝟎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𝒁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3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tub son   </a:t>
                </a:r>
              </a:p>
              <a:p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04" y="699542"/>
                <a:ext cx="8165620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568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496" y="1995686"/>
                <a:ext cx="91753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95686"/>
                <a:ext cx="917533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332" t="-6369" r="-19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211960" y="2571750"/>
            <a:ext cx="475252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8346" y="2711991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46" y="2711991"/>
                <a:ext cx="470000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60032" y="3264236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264236"/>
                <a:ext cx="470000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58349" y="3322582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𝟏𝟗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349" y="3322582"/>
                <a:ext cx="676788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71766" y="4493253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66" y="4493253"/>
                <a:ext cx="676788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56155" y="2733305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55" y="2733305"/>
                <a:ext cx="470000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3219305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9305"/>
                <a:ext cx="676788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92722" y="3397954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722" y="3397954"/>
                <a:ext cx="470000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94894" y="3428296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94" y="3428296"/>
                <a:ext cx="676788" cy="5078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78533" y="2682924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3" y="2682924"/>
                <a:ext cx="470000" cy="507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72764" y="3564486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64" y="3564486"/>
                <a:ext cx="470000" cy="5078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78376" y="2789709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376" y="2789709"/>
                <a:ext cx="676788" cy="5078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46822" y="3924526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22" y="3924526"/>
                <a:ext cx="470000" cy="5078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57846" y="4178441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846" y="4178441"/>
                <a:ext cx="676788" cy="5078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61611" y="3809329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611" y="3809329"/>
                <a:ext cx="470000" cy="5078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72764" y="3924526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64" y="3924526"/>
                <a:ext cx="470000" cy="50783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01116" y="3389869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116" y="3389869"/>
                <a:ext cx="676788" cy="50783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12432" y="4356574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432" y="4356574"/>
                <a:ext cx="676788" cy="5078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39980" y="4239337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80" y="4239337"/>
                <a:ext cx="676788" cy="5078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04370" y="4290827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70" y="4290827"/>
                <a:ext cx="676788" cy="50783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24328" y="3879386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879386"/>
                <a:ext cx="676788" cy="5078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47" y="3043625"/>
                <a:ext cx="43855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𝒑</m:t>
                      </m:r>
                      <m:r>
                        <a:rPr lang="en-US" sz="2800" b="1" i="1" smtClean="0">
                          <a:latin typeface="Cambria Math"/>
                        </a:rPr>
                        <m:t>:</m:t>
                      </m:r>
                      <m:r>
                        <a:rPr lang="en-US" sz="2800" b="1" i="1" smtClean="0">
                          <a:latin typeface="Cambria Math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7" y="3043625"/>
                <a:ext cx="4385560" cy="53860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496" y="3651870"/>
                <a:ext cx="3748077" cy="892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𝒒</m:t>
                      </m:r>
                      <m:r>
                        <a:rPr lang="en-US" sz="2800" b="1" i="1" smtClean="0">
                          <a:latin typeface="Cambria Math"/>
                        </a:rPr>
                        <m:t>:</m:t>
                      </m:r>
                      <m:r>
                        <a:rPr lang="en-US" sz="2800" b="1" i="1" smtClean="0">
                          <a:latin typeface="Cambria Math"/>
                        </a:rPr>
                        <m:t>𝑸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𝟏𝟕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51870"/>
                <a:ext cx="3748077" cy="892873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4572002" y="3219822"/>
            <a:ext cx="2115590" cy="17070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176" y="3219822"/>
            <a:ext cx="2115590" cy="17070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91403" y="3809329"/>
                <a:ext cx="50045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03" y="3809329"/>
                <a:ext cx="500457" cy="50783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50934" y="3783504"/>
                <a:ext cx="51648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934" y="3783504"/>
                <a:ext cx="516487" cy="50783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35896" y="4515966"/>
                <a:ext cx="51488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515966"/>
                <a:ext cx="514885" cy="50783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2132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 animBg="1"/>
      <p:bldP spid="13" grpId="0"/>
      <p:bldP spid="15" grpId="0"/>
      <p:bldP spid="16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5" grpId="0"/>
      <p:bldP spid="38" grpId="0"/>
      <p:bldP spid="6" grpId="0" animBg="1"/>
      <p:bldP spid="39" grpId="0" animBg="1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Dizyunksiya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konyunksiya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6402" y="699542"/>
                <a:ext cx="9078126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 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to‘plamlari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elementlarini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2" y="699542"/>
                <a:ext cx="9078126" cy="954109"/>
              </a:xfrm>
              <a:prstGeom prst="rect">
                <a:avLst/>
              </a:prstGeom>
              <a:blipFill rotWithShape="1">
                <a:blip r:embed="rId3"/>
                <a:stretch>
                  <a:fillRect l="-1342" t="-7692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6548" y="1563638"/>
                <a:ext cx="489159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3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 </m:t>
                    </m:r>
                  </m:oMath>
                </a14:m>
                <a:endParaRPr lang="en-US" sz="2800" b="1" i="1" dirty="0" smtClean="0">
                  <a:solidFill>
                    <a:schemeClr val="tx1"/>
                  </a:solidFill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3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karrali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8" y="1563638"/>
                <a:ext cx="4891596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410" r="-137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4039" y="2629507"/>
                <a:ext cx="78283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𝟏𝟕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𝟏𝟗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𝟐𝟎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39" y="2629507"/>
                <a:ext cx="782836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927" y="3168116"/>
                <a:ext cx="6126229" cy="865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𝟔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𝟗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𝟏𝟏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𝟏𝟐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𝟏𝟑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𝟏𝟓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𝟏𝟕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𝟏𝟖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7" y="3168116"/>
                <a:ext cx="6126229" cy="8651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2976" y="4044370"/>
                <a:ext cx="310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6" y="4044370"/>
                <a:ext cx="310578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15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Mantiqiy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kuchlilik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44" y="678757"/>
            <a:ext cx="6894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kuchliliklarni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1194887"/>
                <a:ext cx="44598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𝒄</m:t>
                      </m:r>
                      <m:r>
                        <a:rPr lang="en-US" sz="3200" b="1" i="1" smtClean="0">
                          <a:latin typeface="Cambria Math"/>
                        </a:rPr>
                        <m:t>) </m:t>
                      </m:r>
                      <m:r>
                        <a:rPr lang="en-US" sz="3200" b="1" i="1" smtClean="0">
                          <a:latin typeface="Cambria Math"/>
                        </a:rPr>
                        <m:t>𝒑</m:t>
                      </m:r>
                      <m:r>
                        <a:rPr lang="en-US" sz="3200" b="1" i="1" smtClean="0">
                          <a:latin typeface="Cambria Math"/>
                        </a:rPr>
                        <m:t>∨</m:t>
                      </m:r>
                      <m:d>
                        <m:d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𝒑</m:t>
                      </m:r>
                      <m:r>
                        <a:rPr lang="en-US" sz="3200" b="1" i="1" smtClean="0">
                          <a:latin typeface="Cambria Math"/>
                        </a:rPr>
                        <m:t>∨</m:t>
                      </m:r>
                      <m:r>
                        <a:rPr lang="en-US" sz="3200" b="1" i="1" smtClean="0">
                          <a:latin typeface="Cambria Math"/>
                        </a:rPr>
                        <m:t>𝒒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94887"/>
                <a:ext cx="445987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83509"/>
                  </p:ext>
                </p:extLst>
              </p:nvPr>
            </p:nvGraphicFramePr>
            <p:xfrm>
              <a:off x="6012159" y="1923678"/>
              <a:ext cx="302433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792088"/>
                    <a:gridCol w="144016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47820"/>
                  </p:ext>
                </p:extLst>
              </p:nvPr>
            </p:nvGraphicFramePr>
            <p:xfrm>
              <a:off x="6012159" y="1923678"/>
              <a:ext cx="302433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92088"/>
                    <a:gridCol w="792088"/>
                    <a:gridCol w="144016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53" r="-28230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53" r="-18230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0169" t="-1053" r="-424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053" r="-2823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1053" r="-1823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1053" r="-2823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201053" r="-1823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1053" r="-2823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301053" r="-1823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1053" r="-28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401053" r="-18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91907" y="250631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07" y="2506311"/>
                <a:ext cx="5341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19899" y="308237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99" y="3082375"/>
                <a:ext cx="53412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6311" y="3667150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11" y="3667150"/>
                <a:ext cx="5341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9899" y="424321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99" y="4243214"/>
                <a:ext cx="54053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0968601"/>
                  </p:ext>
                </p:extLst>
              </p:nvPr>
            </p:nvGraphicFramePr>
            <p:xfrm>
              <a:off x="107505" y="1932389"/>
              <a:ext cx="583264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5"/>
                    <a:gridCol w="576064"/>
                    <a:gridCol w="648072"/>
                    <a:gridCol w="1512168"/>
                    <a:gridCol w="259228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∧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2958209"/>
                  </p:ext>
                </p:extLst>
              </p:nvPr>
            </p:nvGraphicFramePr>
            <p:xfrm>
              <a:off x="107505" y="1932389"/>
              <a:ext cx="5832648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04055"/>
                    <a:gridCol w="576064"/>
                    <a:gridCol w="648072"/>
                    <a:gridCol w="1512168"/>
                    <a:gridCol w="2592289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1053" r="-105301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1053" r="-8297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67925" t="-1053" r="-63584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14516" t="-1053" r="-17177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5176" t="-1053" r="-235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101053" r="-105301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101053" r="-82978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201053" r="-10530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201053" r="-8297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301053" r="-105301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301053" r="-8297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05" t="-401053" r="-105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89362" t="-401053" r="-8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59632" y="249974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9742"/>
                <a:ext cx="54053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87624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75806"/>
                <a:ext cx="54053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94036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36" y="3660581"/>
                <a:ext cx="534121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87624" y="423664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36645"/>
                <a:ext cx="53412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07531" y="249974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31" y="2499742"/>
                <a:ext cx="53412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35523" y="3075806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23" y="3075806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41935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35" y="3660581"/>
                <a:ext cx="534121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35523" y="423664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23" y="4236645"/>
                <a:ext cx="5405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375283" y="249974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83" y="2499742"/>
                <a:ext cx="540533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03275" y="307580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75" y="3075806"/>
                <a:ext cx="540533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09687" y="366058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7" y="3660581"/>
                <a:ext cx="534121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03275" y="4236645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75" y="4236645"/>
                <a:ext cx="540533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7164288" y="1256442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9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19" grpId="0"/>
      <p:bldP spid="24" grpId="0"/>
      <p:bldP spid="2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0344" y="699542"/>
                <a:ext cx="8909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∨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4" y="699542"/>
                <a:ext cx="890974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74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999535"/>
                  </p:ext>
                </p:extLst>
              </p:nvPr>
            </p:nvGraphicFramePr>
            <p:xfrm>
              <a:off x="342397" y="2997294"/>
              <a:ext cx="8557309" cy="2072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84584"/>
                    <a:gridCol w="684584"/>
                    <a:gridCol w="684584"/>
                    <a:gridCol w="912779"/>
                    <a:gridCol w="912779"/>
                    <a:gridCol w="1939658"/>
                    <a:gridCol w="273834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  <a:ea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495335"/>
                  </p:ext>
                </p:extLst>
              </p:nvPr>
            </p:nvGraphicFramePr>
            <p:xfrm>
              <a:off x="342397" y="2997294"/>
              <a:ext cx="8557309" cy="20726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84584"/>
                    <a:gridCol w="684584"/>
                    <a:gridCol w="684584"/>
                    <a:gridCol w="912779"/>
                    <a:gridCol w="912779"/>
                    <a:gridCol w="1939658"/>
                    <a:gridCol w="2738341"/>
                  </a:tblGrid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9115" t="-1176" r="-104336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893" t="-1176" r="-9526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4667" t="-1176" r="-611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26846" t="-1176" r="-51543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9373" t="-1176" r="-1407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2695" t="-1176" b="-3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41007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07" y="3507854"/>
                <a:ext cx="49564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6198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98" y="4023523"/>
                <a:ext cx="49083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1760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27579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33295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95" y="3507854"/>
                <a:ext cx="49564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28486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86" y="4023523"/>
                <a:ext cx="490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04048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27579"/>
                <a:ext cx="49083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93135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35" y="3507854"/>
                <a:ext cx="4956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88326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26" y="4023523"/>
                <a:ext cx="49564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63888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527579"/>
                <a:ext cx="49083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172" y="1203598"/>
                <a:ext cx="9091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𝑵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𝒁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 ta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2" y="1203598"/>
                <a:ext cx="9091015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7504" y="1601093"/>
                <a:ext cx="9122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𝒁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𝟔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  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</a:rPr>
                      <m:t>⊆</m:t>
                    </m:r>
                    <m:r>
                      <a:rPr lang="en-US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01093"/>
                <a:ext cx="9122626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36512" y="1976522"/>
                <a:ext cx="92849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𝟖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, </m:t>
                    </m:r>
                    <m:r>
                      <a:rPr lang="en-US" sz="2800" b="1" i="1">
                        <a:latin typeface="Cambria Math"/>
                      </a:rPr>
                      <m:t>𝑩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𝟔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     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, </m:t>
                    </m:r>
                    <m:r>
                      <a:rPr lang="en-US" sz="2800" b="1" i="1">
                        <a:latin typeface="Cambria Math"/>
                      </a:rPr>
                      <m:t>𝑩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𝟏𝟐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𝟏𝟒</m:t>
                        </m:r>
                        <m:r>
                          <a:rPr lang="en-US" sz="2800" b="1" i="1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     </m:t>
                    </m:r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76522"/>
                <a:ext cx="9284914" cy="954107"/>
              </a:xfrm>
              <a:prstGeom prst="rect">
                <a:avLst/>
              </a:prstGeom>
              <a:blipFill rotWithShape="1">
                <a:blip r:embed="rId16"/>
                <a:stretch>
                  <a:fillRect t="-6369" r="-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6791" y="3500303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1" y="3500303"/>
                <a:ext cx="489236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1982" y="4023523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2" y="4023523"/>
                <a:ext cx="484427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7544" y="4527579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27579"/>
                <a:ext cx="447558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44863" y="350030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63" y="3500303"/>
                <a:ext cx="490839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40054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54" y="4023523"/>
                <a:ext cx="495649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15616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27579"/>
                <a:ext cx="490839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20927" y="350030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27" y="3500303"/>
                <a:ext cx="490839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16118" y="402352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18" y="4023523"/>
                <a:ext cx="490839" cy="52322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91680" y="4527579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527579"/>
                <a:ext cx="495649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33489" y="350785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89" y="3507854"/>
                <a:ext cx="495649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28680" y="402352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80" y="4023523"/>
                <a:ext cx="495649" cy="5232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04242" y="452757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42" y="4527579"/>
                <a:ext cx="490839" cy="52322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825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27" grpId="0"/>
      <p:bldP spid="28" grpId="0"/>
      <p:bldP spid="29" grpId="0"/>
      <p:bldP spid="31" grpId="0"/>
      <p:bldP spid="32" grpId="0"/>
      <p:bldP spid="33" grpId="0"/>
      <p:bldP spid="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0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280" y="771550"/>
            <a:ext cx="8904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musobaqaga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qatnashishi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Singapurga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Gongkongga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Singapurga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Gongkongga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bormaydi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87978" y="4371950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978" y="4371950"/>
                <a:ext cx="318016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49856" y="3003798"/>
                <a:ext cx="1178528" cy="136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∨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856" y="3003798"/>
                <a:ext cx="1178528" cy="1367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0213" y="3291830"/>
                <a:ext cx="54473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Davron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Singapurga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Davron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Gongkongga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3" y="3291830"/>
                <a:ext cx="5447325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369" r="-1007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249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Hukm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2472827"/>
                  </p:ext>
                </p:extLst>
              </p:nvPr>
            </p:nvGraphicFramePr>
            <p:xfrm>
              <a:off x="179511" y="2213198"/>
              <a:ext cx="8720196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34981"/>
                    <a:gridCol w="481484"/>
                    <a:gridCol w="1085726"/>
                    <a:gridCol w="2102190"/>
                    <a:gridCol w="778589"/>
                    <a:gridCol w="3737226"/>
                  </a:tblGrid>
                  <a:tr h="5128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8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∨</m:t>
                                    </m:r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ru-RU" sz="2800" b="1" i="1" smtClean="0">
                                    <a:latin typeface="Cambria Math"/>
                                  </a:rPr>
                                  <m:t>∧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⟹¬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596173"/>
                  </p:ext>
                </p:extLst>
              </p:nvPr>
            </p:nvGraphicFramePr>
            <p:xfrm>
              <a:off x="179511" y="2213198"/>
              <a:ext cx="8720196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34981"/>
                    <a:gridCol w="481484"/>
                    <a:gridCol w="1085726"/>
                    <a:gridCol w="2102190"/>
                    <a:gridCol w="778589"/>
                    <a:gridCol w="373722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r="-1526136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r="-1600000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820" r="-61011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r="-214783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39063" r="-478906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3442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0000" r="-1526136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t="-100000" r="-1600000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r="-1526136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t="-200000" r="-1600000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0000" r="-152613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t="-300000" r="-1600000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0000" r="-152613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1392" t="-400000" r="-160000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61366" y="2715766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66" y="2715766"/>
                <a:ext cx="4973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47664" y="3219822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19822"/>
                <a:ext cx="50045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47664" y="3723878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23878"/>
                <a:ext cx="50045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47664" y="4299942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99942"/>
                <a:ext cx="50526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8677" y="271576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77" y="2715766"/>
                <a:ext cx="50526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325727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57277"/>
                <a:ext cx="49737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2000" y="3761333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61333"/>
                <a:ext cx="50526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72000" y="4299942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99942"/>
                <a:ext cx="49737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73534" y="2787774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34" y="2787774"/>
                <a:ext cx="500458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59832" y="3291830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291830"/>
                <a:ext cx="500458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59832" y="3833341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833341"/>
                <a:ext cx="50526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59832" y="4371950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71950"/>
                <a:ext cx="50526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56965" y="1059582"/>
                <a:ext cx="31801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  <m:r>
                            <a:rPr lang="en-US" b="1" i="1">
                              <a:latin typeface="Cambria Math"/>
                            </a:rPr>
                            <m:t>∨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∧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⟹¬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65" y="1059582"/>
                <a:ext cx="318016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65301" y="755386"/>
                <a:ext cx="1178528" cy="136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∨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eqAr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01" y="755386"/>
                <a:ext cx="1178528" cy="136729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82933" y="2715766"/>
                <a:ext cx="5052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33" y="2715766"/>
                <a:ext cx="505267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257277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257277"/>
                <a:ext cx="497379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76256" y="3761333"/>
                <a:ext cx="5004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761333"/>
                <a:ext cx="500458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76256" y="4299942"/>
                <a:ext cx="4973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299942"/>
                <a:ext cx="497379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618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771550"/>
            <a:ext cx="8568952" cy="1692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7 %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qutuldi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79348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454104"/>
                <a:ext cx="604328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𝟗𝟏𝟎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454104"/>
                <a:ext cx="6043283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3099546"/>
                <a:ext cx="288032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𝟗𝟏𝟎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99546"/>
                <a:ext cx="288032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84826" y="4299942"/>
                <a:ext cx="26035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𝟐𝟔𝟎𝟎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$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299942"/>
                <a:ext cx="260359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918" t="-11628" r="-3747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4083918"/>
                <a:ext cx="4032448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𝟗𝟏𝟎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𝟐𝟔𝟎𝟎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83918"/>
                <a:ext cx="4032448" cy="9019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949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138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sterling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6,5 %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balansni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37" y="2596252"/>
                <a:ext cx="6535175" cy="88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37" y="2596252"/>
                <a:ext cx="6535175" cy="8847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067694"/>
                <a:ext cx="748344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𝟕𝟒𝟎𝟎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067694"/>
                <a:ext cx="7483443" cy="523222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2854" y="4496802"/>
                <a:ext cx="2652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𝟖𝟗𝟑𝟖</m:t>
                    </m:r>
                    <m:r>
                      <a:rPr lang="en-US" sz="2800" b="1" i="0" smtClean="0">
                        <a:latin typeface="Cambria Math"/>
                      </a:rPr>
                      <m:t>,</m:t>
                    </m:r>
                    <m:r>
                      <a:rPr lang="en-US" sz="2800" b="1" i="0" smtClean="0">
                        <a:latin typeface="Cambria Math"/>
                      </a:rPr>
                      <m:t>𝟖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54" y="4496802"/>
                <a:ext cx="265220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828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7663" y="3507854"/>
                <a:ext cx="5544617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𝟕𝟒𝟎𝟎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𝟖𝟗𝟑𝟖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3" y="3507854"/>
                <a:ext cx="5544617" cy="11565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197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699542"/>
            <a:ext cx="8784975" cy="181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6800 $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8 %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to‘lovlarini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oyma-oy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536" y="2643758"/>
            <a:ext cx="660309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to‘lov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536" y="3075806"/>
                <a:ext cx="181889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𝟔𝟖𝟎𝟎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</a:rPr>
                      <m:t> %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75806"/>
                <a:ext cx="1818896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83768" y="3677404"/>
                <a:ext cx="5727530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𝑪𝒓𝒏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𝟔𝟖𝟎𝟎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𝟏𝟑𝟔𝟎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677404"/>
                <a:ext cx="5727530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8977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Amortizatsiya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qiymati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181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mebel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2500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xarid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amortizatsiya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15 %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815769"/>
                  </p:ext>
                </p:extLst>
              </p:nvPr>
            </p:nvGraphicFramePr>
            <p:xfrm>
              <a:off x="251520" y="2549736"/>
              <a:ext cx="7848872" cy="25298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80120"/>
                    <a:gridCol w="4320480"/>
                    <a:gridCol w="244827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Yillar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Amortizatsiya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Narxi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2500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700" b="1" i="1" smtClean="0">
                                    <a:latin typeface="Cambria Math"/>
                                  </a:rPr>
                                  <m:t>𝟐𝟓𝟎𝟎</m:t>
                                </m:r>
                                <m:r>
                                  <a:rPr lang="en-US" sz="27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700" b="1" i="1" smtClean="0">
                                    <a:latin typeface="Cambria Math"/>
                                    <a:ea typeface="Cambria Math"/>
                                  </a:rPr>
                                  <m:t>𝟏𝟓</m:t>
                                </m:r>
                                <m:r>
                                  <a:rPr lang="en-US" sz="2700" b="1" i="1" smtClean="0">
                                    <a:latin typeface="Cambria Math"/>
                                    <a:ea typeface="Cambria Math"/>
                                  </a:rPr>
                                  <m:t>%=</m:t>
                                </m:r>
                                <m:r>
                                  <a:rPr lang="en-US" sz="2700" b="1" i="1" smtClean="0">
                                    <a:latin typeface="Cambria Math"/>
                                    <a:ea typeface="Cambria Math"/>
                                  </a:rPr>
                                  <m:t>𝟑𝟕𝟓</m:t>
                                </m:r>
                              </m:oMath>
                            </m:oMathPara>
                          </a14:m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843859"/>
                  </p:ext>
                </p:extLst>
              </p:nvPr>
            </p:nvGraphicFramePr>
            <p:xfrm>
              <a:off x="251520" y="2549736"/>
              <a:ext cx="7848872" cy="252984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80120"/>
                    <a:gridCol w="4320480"/>
                    <a:gridCol w="2448272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Yillar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Amortizatsiya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Narxi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2500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4965" t="-217073" r="-56700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7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93028" y="3545309"/>
                <a:ext cx="11592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𝟐𝟏𝟐𝟓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28" y="3545309"/>
                <a:ext cx="115929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59632" y="4049365"/>
                <a:ext cx="36631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𝟐𝟏𝟐𝟓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%=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𝟑𝟏𝟖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049365"/>
                <a:ext cx="3663182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4168" y="4049365"/>
                <a:ext cx="17438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𝟏𝟖𝟎𝟔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49365"/>
                <a:ext cx="174387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9632" y="4584199"/>
                <a:ext cx="420499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𝟏𝟖𝟎𝟔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%=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𝟐𝟕𝟎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𝟗𝟒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84199"/>
                <a:ext cx="420499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84168" y="4553421"/>
                <a:ext cx="17438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𝟏𝟓𝟔𝟓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𝟑𝟏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53421"/>
                <a:ext cx="174387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4157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57-</a:t>
            </a:r>
            <a:r>
              <a:rPr lang="en-US" sz="3200" dirty="0" smtClean="0"/>
              <a:t>betidagi </a:t>
            </a:r>
            <a:r>
              <a:rPr lang="en-US" sz="3200" b="1" dirty="0" err="1" smtClean="0">
                <a:solidFill>
                  <a:srgbClr val="7030A0"/>
                </a:solidFill>
              </a:rPr>
              <a:t>Nazorat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ishi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topshiriqlari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66" y="2139702"/>
            <a:ext cx="7452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to‘lanishini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isoblaymiz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9713" y="1635646"/>
                <a:ext cx="5275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𝟔𝟖𝟎𝟎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𝟏𝟑𝟔𝟎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𝟖𝟏𝟔𝟎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13" y="1635646"/>
                <a:ext cx="527580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2586" y="2969245"/>
                <a:ext cx="28413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𝟑𝟎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oy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6" y="2969245"/>
                <a:ext cx="284135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790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97415" y="3363838"/>
            <a:ext cx="875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to‘lanadigan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mablag‘ni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75656" y="3976464"/>
                <a:ext cx="251459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𝟖𝟏𝟔𝟎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𝟐𝟕𝟐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976464"/>
                <a:ext cx="2514599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1520" y="699542"/>
            <a:ext cx="8784975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to‘lanadigan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014978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757027"/>
            <a:ext cx="8964488" cy="224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Mariya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24000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sterlingni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5 %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bankka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o‘tkazmoqda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Mariyaning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9552" y="2787774"/>
                <a:ext cx="8136904" cy="15340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7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7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7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7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7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7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  <m:r>
                                    <a:rPr lang="en-US" sz="27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7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𝒌𝒏</m:t>
                          </m:r>
                        </m:sup>
                      </m:sSup>
                      <m:r>
                        <a:rPr lang="en-US" sz="27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𝟐𝟒𝟎𝟎𝟎</m:t>
                      </m:r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7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7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7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7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7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  <m:r>
                                    <a:rPr lang="en-US" sz="27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r>
                                    <a:rPr lang="en-US" sz="27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solidFill>
                    <a:schemeClr val="tx1"/>
                  </a:solidFill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𝟐𝟒𝟐𝟖𝟗</m:t>
                      </m:r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7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27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7774"/>
                <a:ext cx="8136904" cy="1534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4280778"/>
                <a:ext cx="6846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𝟐𝟒𝟐𝟖𝟗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𝟐𝟒𝟎𝟎𝟎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𝟐𝟖𝟗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80778"/>
                <a:ext cx="684693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5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699542"/>
            <a:ext cx="8784975" cy="1754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Fuqaro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uy-joyni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ta’mirlash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14000 $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11 %,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Jami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to‘lanadi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8126239" cy="71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4674" y="3507854"/>
                <a:ext cx="334758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𝟏𝟎𝟎𝟎</m:t>
                      </m:r>
                      <m:r>
                        <a:rPr lang="en-US" b="1" i="1" smtClean="0">
                          <a:latin typeface="Cambria Math"/>
                        </a:rPr>
                        <m:t> −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𝟖𝟒𝟓𝟓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𝟏𝟒𝟎𝟎𝟎</m:t>
                      </m:r>
                      <m:r>
                        <a:rPr lang="en-US" b="1" i="1" smtClean="0">
                          <a:latin typeface="Cambria Math"/>
                        </a:rPr>
                        <m:t> 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              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3507854"/>
                <a:ext cx="3347583" cy="9848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7904" y="3435846"/>
                <a:ext cx="5324278" cy="939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𝟏𝟒𝟎𝟎𝟎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𝟖𝟒𝟓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𝟑𝟔𝟏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35846"/>
                <a:ext cx="5324278" cy="9398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27610" y="4409405"/>
                <a:ext cx="44059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𝟑𝟔𝟏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𝟖𝟑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𝟏𝟕𝟑𝟔𝟕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610" y="4409405"/>
                <a:ext cx="440595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6" y="3003798"/>
            <a:ext cx="8146656" cy="36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851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23478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395" y="825565"/>
                <a:ext cx="21883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825565"/>
                <a:ext cx="218835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83141" y="825565"/>
                <a:ext cx="22255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41" y="825565"/>
                <a:ext cx="222554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4155" y="1420727"/>
                <a:ext cx="2732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⋃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⋂</m:t>
                      </m:r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55" y="1420727"/>
                <a:ext cx="27327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90694" y="835952"/>
                <a:ext cx="2264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3200" b="1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1" i="1" dirty="0" smtClean="0">
                              <a:solidFill>
                                <a:schemeClr val="accent6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94" y="835952"/>
                <a:ext cx="226401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899592" y="3174817"/>
            <a:ext cx="698477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411760" y="313881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7" name="Овал 16"/>
          <p:cNvSpPr/>
          <p:nvPr/>
        </p:nvSpPr>
        <p:spPr>
          <a:xfrm>
            <a:off x="5996393" y="314649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8" name="Овал 17"/>
          <p:cNvSpPr/>
          <p:nvPr/>
        </p:nvSpPr>
        <p:spPr>
          <a:xfrm>
            <a:off x="1547664" y="3138813"/>
            <a:ext cx="72008" cy="72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Овал 18"/>
          <p:cNvSpPr/>
          <p:nvPr/>
        </p:nvSpPr>
        <p:spPr>
          <a:xfrm>
            <a:off x="7308304" y="3135283"/>
            <a:ext cx="72008" cy="72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0" name="Овал 19"/>
          <p:cNvSpPr/>
          <p:nvPr/>
        </p:nvSpPr>
        <p:spPr>
          <a:xfrm>
            <a:off x="3347864" y="3138813"/>
            <a:ext cx="72008" cy="72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2" name="Овал 21"/>
          <p:cNvSpPr/>
          <p:nvPr/>
        </p:nvSpPr>
        <p:spPr>
          <a:xfrm>
            <a:off x="5066238" y="3135283"/>
            <a:ext cx="72008" cy="72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37927" y="3174816"/>
                <a:ext cx="68800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5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27" y="3174816"/>
                <a:ext cx="688009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01162" y="3174816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5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62" y="3174816"/>
                <a:ext cx="449161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87624" y="3174816"/>
                <a:ext cx="68800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5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5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74816"/>
                <a:ext cx="688009" cy="477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60032" y="3174816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5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174816"/>
                <a:ext cx="449161" cy="4770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65458" y="3174816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458" y="3174816"/>
                <a:ext cx="449161" cy="4770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3174816"/>
                <a:ext cx="64152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5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174816"/>
                <a:ext cx="641521" cy="4770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ая круглая скобка 9"/>
          <p:cNvSpPr/>
          <p:nvPr/>
        </p:nvSpPr>
        <p:spPr>
          <a:xfrm rot="16200000">
            <a:off x="4132068" y="1274487"/>
            <a:ext cx="252030" cy="3548629"/>
          </a:xfrm>
          <a:prstGeom prst="rightBracket">
            <a:avLst>
              <a:gd name="adj" fmla="val 99037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5211082" y="1014888"/>
            <a:ext cx="288032" cy="3943020"/>
          </a:xfrm>
          <a:prstGeom prst="rightBracket">
            <a:avLst>
              <a:gd name="adj" fmla="val 76625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9" name="Правая круглая скобка 28"/>
          <p:cNvSpPr/>
          <p:nvPr/>
        </p:nvSpPr>
        <p:spPr>
          <a:xfrm rot="16200000">
            <a:off x="3115446" y="1210990"/>
            <a:ext cx="403723" cy="3467280"/>
          </a:xfrm>
          <a:prstGeom prst="rightBracket">
            <a:avLst>
              <a:gd name="adj" fmla="val 86381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536" y="4363239"/>
                <a:ext cx="25596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⋃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⋂</m:t>
                      </m:r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63239"/>
                <a:ext cx="2559675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52" y="3715167"/>
                <a:ext cx="17634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𝑷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15167"/>
                <a:ext cx="176343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49201" y="3723878"/>
                <a:ext cx="21836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</m:e>
                      </m:d>
                      <m:d>
                        <m:dPr>
                          <m:begChr m:val=""/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201" y="3723878"/>
                <a:ext cx="2183610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авая круглая скобка 32"/>
          <p:cNvSpPr/>
          <p:nvPr/>
        </p:nvSpPr>
        <p:spPr>
          <a:xfrm rot="16200000">
            <a:off x="4707729" y="547236"/>
            <a:ext cx="360040" cy="4841114"/>
          </a:xfrm>
          <a:prstGeom prst="rightBracket">
            <a:avLst>
              <a:gd name="adj" fmla="val 7330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4" name="Правая круглая скобка 33"/>
          <p:cNvSpPr/>
          <p:nvPr/>
        </p:nvSpPr>
        <p:spPr>
          <a:xfrm rot="16200000">
            <a:off x="3479211" y="1540304"/>
            <a:ext cx="591588" cy="2654479"/>
          </a:xfrm>
          <a:prstGeom prst="rightBracket">
            <a:avLst>
              <a:gd name="adj" fmla="val 50554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25265" y="4363239"/>
                <a:ext cx="1938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e>
                      </m:d>
                      <m:d>
                        <m:dPr>
                          <m:begChr m:val=""/>
                          <m:ctrlP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65" y="4363239"/>
                <a:ext cx="1938351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13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" grpId="0"/>
      <p:bldP spid="14" grpId="0"/>
      <p:bldP spid="8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9" grpId="0"/>
      <p:bldP spid="23" grpId="0"/>
      <p:bldP spid="24" grpId="0"/>
      <p:bldP spid="25" grpId="0"/>
      <p:bldP spid="26" grpId="0"/>
      <p:bldP spid="27" grpId="0"/>
      <p:bldP spid="10" grpId="0" animBg="1"/>
      <p:bldP spid="10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30" grpId="0"/>
      <p:bldP spid="31" grpId="0"/>
      <p:bldP spid="32" grpId="0"/>
      <p:bldP spid="33" grpId="0" animBg="1"/>
      <p:bldP spid="33" grpId="1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9282" y="681539"/>
                <a:ext cx="87872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𝑨</m:t>
                    </m:r>
                    <m:r>
                      <a:rPr lang="en-US" sz="2600" b="1" i="1" smtClean="0">
                        <a:latin typeface="Cambria Math"/>
                      </a:rPr>
                      <m:t>,  </m:t>
                    </m:r>
                    <m:r>
                      <a:rPr lang="en-US" sz="2600" b="1" i="1" smtClean="0">
                        <a:latin typeface="Cambria Math"/>
                      </a:rPr>
                      <m:t>𝑩</m:t>
                    </m:r>
                    <m:r>
                      <a:rPr lang="en-US" sz="2600" b="1" i="1" smtClean="0">
                        <a:latin typeface="Cambria Math"/>
                      </a:rPr>
                      <m:t>,  </m:t>
                    </m:r>
                    <m:r>
                      <a:rPr lang="en-US" sz="2600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Venn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diagrammasida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2" y="681539"/>
                <a:ext cx="8787214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457" t="-5960" r="-347" b="-17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139952" y="1707654"/>
            <a:ext cx="4752528" cy="3312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18083" y="1779662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920350" y="1833827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54187" y="3075807"/>
            <a:ext cx="239606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3528" y="1707654"/>
                <a:ext cx="725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7654"/>
                <a:ext cx="7253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23528" y="2139702"/>
                <a:ext cx="8915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𝐈𝐈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9702"/>
                <a:ext cx="89159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23528" y="2537197"/>
                <a:ext cx="9961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𝐈𝐈𝐈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37197"/>
                <a:ext cx="99610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23528" y="3016188"/>
                <a:ext cx="165962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𝐈𝐕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16188"/>
                <a:ext cx="165962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55785" y="3401293"/>
                <a:ext cx="14856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5" y="3401293"/>
                <a:ext cx="148566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23528" y="3833341"/>
                <a:ext cx="1636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𝐕𝐈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33341"/>
                <a:ext cx="1636282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3528" y="4193381"/>
                <a:ext cx="24304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𝐕𝐈𝐈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93381"/>
                <a:ext cx="243040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Овал 72"/>
          <p:cNvSpPr/>
          <p:nvPr/>
        </p:nvSpPr>
        <p:spPr>
          <a:xfrm>
            <a:off x="4427984" y="1779662"/>
            <a:ext cx="2396066" cy="2148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42718" y="2193656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718" y="2193656"/>
                <a:ext cx="50366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25896" y="2908076"/>
                <a:ext cx="4122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896" y="2908076"/>
                <a:ext cx="412292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1707654"/>
                <a:ext cx="28945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𝒉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7654"/>
                <a:ext cx="289457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1640" y="2105149"/>
                <a:ext cx="33204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0" y="2105149"/>
                <a:ext cx="332046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5940152" y="1812898"/>
            <a:ext cx="2396066" cy="2148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12926" y="1836552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26" y="1836552"/>
                <a:ext cx="53732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230560" y="2369467"/>
                <a:ext cx="5196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60" y="2369467"/>
                <a:ext cx="519693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02428" y="3023461"/>
                <a:ext cx="4956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28" y="3023461"/>
                <a:ext cx="495649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14040" y="2537197"/>
                <a:ext cx="27775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𝒍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040" y="2537197"/>
                <a:ext cx="2777555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Овал 76"/>
          <p:cNvSpPr/>
          <p:nvPr/>
        </p:nvSpPr>
        <p:spPr>
          <a:xfrm>
            <a:off x="5364088" y="3075806"/>
            <a:ext cx="2396066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64392" y="4337398"/>
                <a:ext cx="5020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92" y="4337398"/>
                <a:ext cx="502061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00451" y="398232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451" y="3982326"/>
                <a:ext cx="405880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27620" y="403326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620" y="4033266"/>
                <a:ext cx="405880" cy="5386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Дуга 77"/>
          <p:cNvSpPr/>
          <p:nvPr/>
        </p:nvSpPr>
        <p:spPr>
          <a:xfrm>
            <a:off x="5906112" y="2067694"/>
            <a:ext cx="893800" cy="1638908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146673" y="1995686"/>
                <a:ext cx="4555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73" y="1995686"/>
                <a:ext cx="455573" cy="538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056694" y="2495624"/>
                <a:ext cx="5068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694" y="2495624"/>
                <a:ext cx="506869" cy="53860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776361" y="3041253"/>
                <a:ext cx="1871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361" y="3041253"/>
                <a:ext cx="1871794" cy="53860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Дуга 79"/>
          <p:cNvSpPr/>
          <p:nvPr/>
        </p:nvSpPr>
        <p:spPr>
          <a:xfrm rot="3696095">
            <a:off x="5750561" y="2665909"/>
            <a:ext cx="657366" cy="1638908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09346" y="3352257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46" y="3352257"/>
                <a:ext cx="494045" cy="53860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579496" y="3401293"/>
                <a:ext cx="15324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496" y="3401293"/>
                <a:ext cx="1532471" cy="53860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уга 81"/>
          <p:cNvSpPr/>
          <p:nvPr/>
        </p:nvSpPr>
        <p:spPr>
          <a:xfrm rot="17405742">
            <a:off x="6409352" y="2589327"/>
            <a:ext cx="869284" cy="1905376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717400" y="3206084"/>
                <a:ext cx="478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400" y="3206084"/>
                <a:ext cx="478016" cy="538609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18383" y="3437298"/>
                <a:ext cx="471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383" y="3437298"/>
                <a:ext cx="471604" cy="538609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775830" y="3833341"/>
                <a:ext cx="185897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30" y="3833341"/>
                <a:ext cx="1858970" cy="538609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Дуга 83"/>
          <p:cNvSpPr/>
          <p:nvPr/>
        </p:nvSpPr>
        <p:spPr>
          <a:xfrm rot="14429260">
            <a:off x="5765551" y="2658029"/>
            <a:ext cx="657366" cy="1638908"/>
          </a:xfrm>
          <a:prstGeom prst="arc">
            <a:avLst>
              <a:gd name="adj1" fmla="val 21472451"/>
              <a:gd name="adj2" fmla="val 997727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11718874">
            <a:off x="5938989" y="2467313"/>
            <a:ext cx="1009557" cy="1224136"/>
          </a:xfrm>
          <a:prstGeom prst="arc">
            <a:avLst>
              <a:gd name="adj1" fmla="val 15849313"/>
              <a:gd name="adj2" fmla="val 1984024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03391" y="308295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91" y="3082952"/>
                <a:ext cx="498855" cy="538609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516946" y="4193381"/>
                <a:ext cx="11674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946" y="4193381"/>
                <a:ext cx="1167499" cy="538609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54187" y="183382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87" y="1833827"/>
                <a:ext cx="513281" cy="538609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64" grpId="0"/>
      <p:bldP spid="65" grpId="0"/>
      <p:bldP spid="66" grpId="0"/>
      <p:bldP spid="68" grpId="0"/>
      <p:bldP spid="69" grpId="0"/>
      <p:bldP spid="71" grpId="0"/>
      <p:bldP spid="72" grpId="0"/>
      <p:bldP spid="73" grpId="0" animBg="1"/>
      <p:bldP spid="73" grpId="1" animBg="1"/>
      <p:bldP spid="44" grpId="0"/>
      <p:bldP spid="45" grpId="0"/>
      <p:bldP spid="7" grpId="0"/>
      <p:bldP spid="74" grpId="0"/>
      <p:bldP spid="75" grpId="0" animBg="1"/>
      <p:bldP spid="75" grpId="1" animBg="1"/>
      <p:bldP spid="42" grpId="0"/>
      <p:bldP spid="52" grpId="0"/>
      <p:bldP spid="53" grpId="0"/>
      <p:bldP spid="76" grpId="0"/>
      <p:bldP spid="77" grpId="0" animBg="1"/>
      <p:bldP spid="77" grpId="1" animBg="1"/>
      <p:bldP spid="43" grpId="0"/>
      <p:bldP spid="62" grpId="0"/>
      <p:bldP spid="63" grpId="0"/>
      <p:bldP spid="78" grpId="0" animBg="1"/>
      <p:bldP spid="78" grpId="1" animBg="1"/>
      <p:bldP spid="48" grpId="0"/>
      <p:bldP spid="49" grpId="0"/>
      <p:bldP spid="79" grpId="0"/>
      <p:bldP spid="80" grpId="0" animBg="1"/>
      <p:bldP spid="80" grpId="1" animBg="1"/>
      <p:bldP spid="46" grpId="0"/>
      <p:bldP spid="81" grpId="0"/>
      <p:bldP spid="82" grpId="0" animBg="1"/>
      <p:bldP spid="82" grpId="1" animBg="1"/>
      <p:bldP spid="54" grpId="0"/>
      <p:bldP spid="55" grpId="0"/>
      <p:bldP spid="83" grpId="0"/>
      <p:bldP spid="84" grpId="0" animBg="1"/>
      <p:bldP spid="84" grpId="1" animBg="1"/>
      <p:bldP spid="85" grpId="0" animBg="1"/>
      <p:bldP spid="85" grpId="1" animBg="1"/>
      <p:bldP spid="47" grpId="0"/>
      <p:bldP spid="8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9035" y="681539"/>
                <a:ext cx="91615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rgbClr val="0070C0"/>
                        </a:solidFill>
                        <a:latin typeface="Cambria Math"/>
                      </a:rPr>
                      <m:t>𝐈𝐈</m:t>
                    </m:r>
                    <m:r>
                      <a:rPr lang="en-US" sz="2800" b="1">
                        <a:latin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𝑪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−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𝑨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−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𝑨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i="1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𝑩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𝒏</m:t>
                    </m:r>
                    <m:r>
                      <a:rPr lang="en-US" sz="2800" b="1" i="1">
                        <a:latin typeface="Cambria Math"/>
                      </a:rPr>
                      <m:t>(</m:t>
                    </m:r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i="1" dirty="0" smtClean="0"/>
                  <a:t> 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35" y="681539"/>
                <a:ext cx="9161517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427984" y="1707654"/>
            <a:ext cx="4608512" cy="3312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02337" y="1779662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404604" y="1833827"/>
            <a:ext cx="2396066" cy="2148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38441" y="3075807"/>
            <a:ext cx="239606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912238" y="1779662"/>
            <a:ext cx="2396066" cy="2148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26972" y="2193656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972" y="2193656"/>
                <a:ext cx="50366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10150" y="2908076"/>
                <a:ext cx="4122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50" y="2908076"/>
                <a:ext cx="41229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6424406" y="1812898"/>
            <a:ext cx="2396066" cy="2148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97180" y="1836552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180" y="1836552"/>
                <a:ext cx="53732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714814" y="2369467"/>
                <a:ext cx="5196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814" y="2369467"/>
                <a:ext cx="51969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986682" y="3023461"/>
                <a:ext cx="4956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682" y="3023461"/>
                <a:ext cx="49564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Овал 76"/>
          <p:cNvSpPr/>
          <p:nvPr/>
        </p:nvSpPr>
        <p:spPr>
          <a:xfrm>
            <a:off x="5848342" y="3075806"/>
            <a:ext cx="2396066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48646" y="4337398"/>
                <a:ext cx="5020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46" y="4337398"/>
                <a:ext cx="50206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84705" y="398232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705" y="3982326"/>
                <a:ext cx="40588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11874" y="403326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74" y="4033266"/>
                <a:ext cx="405880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Дуга 77"/>
          <p:cNvSpPr/>
          <p:nvPr/>
        </p:nvSpPr>
        <p:spPr>
          <a:xfrm>
            <a:off x="6390366" y="2067694"/>
            <a:ext cx="893800" cy="1638908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30927" y="1995686"/>
                <a:ext cx="4555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27" y="1995686"/>
                <a:ext cx="45557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40948" y="2495624"/>
                <a:ext cx="5068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48" y="2495624"/>
                <a:ext cx="50686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Дуга 79"/>
          <p:cNvSpPr/>
          <p:nvPr/>
        </p:nvSpPr>
        <p:spPr>
          <a:xfrm rot="3696095">
            <a:off x="6234815" y="2665909"/>
            <a:ext cx="657366" cy="1638908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3600" y="3352257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600" y="3352257"/>
                <a:ext cx="494045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Дуга 81"/>
          <p:cNvSpPr/>
          <p:nvPr/>
        </p:nvSpPr>
        <p:spPr>
          <a:xfrm rot="17405742">
            <a:off x="6893606" y="2589327"/>
            <a:ext cx="869284" cy="1905376"/>
          </a:xfrm>
          <a:prstGeom prst="arc">
            <a:avLst>
              <a:gd name="adj1" fmla="val 16200000"/>
              <a:gd name="adj2" fmla="val 16168576"/>
            </a:avLst>
          </a:prstGeom>
          <a:solidFill>
            <a:srgbClr val="FFFF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201654" y="3206084"/>
                <a:ext cx="478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654" y="3206084"/>
                <a:ext cx="478016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02637" y="3437298"/>
                <a:ext cx="4716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637" y="3437298"/>
                <a:ext cx="471604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Дуга 83"/>
          <p:cNvSpPr/>
          <p:nvPr/>
        </p:nvSpPr>
        <p:spPr>
          <a:xfrm rot="14429260">
            <a:off x="6249805" y="2658029"/>
            <a:ext cx="657366" cy="1638908"/>
          </a:xfrm>
          <a:prstGeom prst="arc">
            <a:avLst>
              <a:gd name="adj1" fmla="val 21472451"/>
              <a:gd name="adj2" fmla="val 997727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11718874">
            <a:off x="6423243" y="2467313"/>
            <a:ext cx="1009557" cy="1224136"/>
          </a:xfrm>
          <a:prstGeom prst="arc">
            <a:avLst>
              <a:gd name="adj1" fmla="val 15849313"/>
              <a:gd name="adj2" fmla="val 1984024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87645" y="308295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45" y="3082952"/>
                <a:ext cx="498855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8441" y="1833827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441" y="1833827"/>
                <a:ext cx="513281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739" y="1619368"/>
                <a:ext cx="1716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9" y="1619368"/>
                <a:ext cx="1716175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60339" y="1635646"/>
                <a:ext cx="1738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339" y="1635646"/>
                <a:ext cx="1738617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8131" y="2139702"/>
                <a:ext cx="17049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1" y="2139702"/>
                <a:ext cx="1704954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75324" y="2139702"/>
                <a:ext cx="23806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24" y="2139702"/>
                <a:ext cx="2380652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8131" y="2643758"/>
                <a:ext cx="23469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1" y="2643758"/>
                <a:ext cx="2346988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8131" y="3075806"/>
                <a:ext cx="23694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1" y="3075806"/>
                <a:ext cx="2369431" cy="52322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4391" y="3499143"/>
                <a:ext cx="3011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91" y="3499143"/>
                <a:ext cx="3011465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130" y="4035137"/>
                <a:ext cx="470090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30" y="4035137"/>
                <a:ext cx="4700902" cy="95410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539404" y="1097037"/>
                <a:ext cx="26968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404" y="1097037"/>
                <a:ext cx="2696892" cy="5232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750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37" grpId="0" animBg="1"/>
      <p:bldP spid="38" grpId="0" animBg="1"/>
      <p:bldP spid="73" grpId="0" animBg="1"/>
      <p:bldP spid="73" grpId="1" animBg="1"/>
      <p:bldP spid="44" grpId="0"/>
      <p:bldP spid="45" grpId="0"/>
      <p:bldP spid="75" grpId="0" animBg="1"/>
      <p:bldP spid="75" grpId="1" animBg="1"/>
      <p:bldP spid="42" grpId="0"/>
      <p:bldP spid="52" grpId="0"/>
      <p:bldP spid="53" grpId="0"/>
      <p:bldP spid="77" grpId="0" animBg="1"/>
      <p:bldP spid="77" grpId="1" animBg="1"/>
      <p:bldP spid="43" grpId="0"/>
      <p:bldP spid="62" grpId="0"/>
      <p:bldP spid="63" grpId="0"/>
      <p:bldP spid="78" grpId="0" animBg="1"/>
      <p:bldP spid="78" grpId="1" animBg="1"/>
      <p:bldP spid="48" grpId="0"/>
      <p:bldP spid="49" grpId="0"/>
      <p:bldP spid="80" grpId="0" animBg="1"/>
      <p:bldP spid="80" grpId="1" animBg="1"/>
      <p:bldP spid="46" grpId="0"/>
      <p:bldP spid="82" grpId="0" animBg="1"/>
      <p:bldP spid="82" grpId="1" animBg="1"/>
      <p:bldP spid="54" grpId="0"/>
      <p:bldP spid="55" grpId="0"/>
      <p:bldP spid="84" grpId="0" animBg="1"/>
      <p:bldP spid="84" grpId="1" animBg="1"/>
      <p:bldP spid="85" grpId="0" animBg="1"/>
      <p:bldP spid="85" grpId="1" animBg="1"/>
      <p:bldP spid="47" grpId="0"/>
      <p:bldP spid="6" grpId="0"/>
      <p:bldP spid="7" grpId="0"/>
      <p:bldP spid="36" grpId="0"/>
      <p:bldP spid="39" grpId="0"/>
      <p:bldP spid="40" grpId="0"/>
      <p:bldP spid="41" grpId="0"/>
      <p:bldP spid="50" grpId="0"/>
      <p:bldP spid="51" grpId="0"/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8662" y="701358"/>
                <a:ext cx="8913858" cy="14383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 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 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2" y="701358"/>
                <a:ext cx="8913858" cy="1438344"/>
              </a:xfrm>
              <a:prstGeom prst="rect">
                <a:avLst/>
              </a:prstGeom>
              <a:blipFill rotWithShape="1">
                <a:blip r:embed="rId3"/>
                <a:stretch>
                  <a:fillRect l="-1436" t="-2966" b="-10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2195736" y="2211710"/>
            <a:ext cx="0" cy="2736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9552" y="3723878"/>
            <a:ext cx="358153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83768" y="365187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07124" y="2571750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07803" y="362011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59832" y="3643043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363413" y="365187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71600" y="365187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259632" y="3635505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83211" y="362011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851245" y="365187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069953" y="2859782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089383" y="3147814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097157" y="3435846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075348" y="4083918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105424" y="4371950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24854" y="4659982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32628" y="4948014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583667" y="3162114"/>
            <a:ext cx="1224136" cy="12241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1800484" y="3060502"/>
            <a:ext cx="1584177" cy="17424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63802" y="2141034"/>
                <a:ext cx="34045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 →</m:t>
                      </m:r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02" y="2141034"/>
                <a:ext cx="340458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55976" y="2643758"/>
                <a:ext cx="27236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 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643758"/>
                <a:ext cx="272363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Овал 48"/>
          <p:cNvSpPr/>
          <p:nvPr/>
        </p:nvSpPr>
        <p:spPr>
          <a:xfrm>
            <a:off x="2168531" y="4358164"/>
            <a:ext cx="44712" cy="56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785447" y="3681841"/>
            <a:ext cx="44712" cy="56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27984" y="3545309"/>
                <a:ext cx="31942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45309"/>
                <a:ext cx="319427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35896" y="4278886"/>
                <a:ext cx="42384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;−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278886"/>
                <a:ext cx="423840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441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48" grpId="0"/>
      <p:bldP spid="50" grpId="0"/>
      <p:bldP spid="49" grpId="0" animBg="1"/>
      <p:bldP spid="52" grpId="0" animBg="1"/>
      <p:bldP spid="51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d8ba23a42c2959ddcfad46ca3f71267119b3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10160</TotalTime>
  <Words>1774</Words>
  <Application>Microsoft Office PowerPoint</Application>
  <PresentationFormat>Экран (16:9)</PresentationFormat>
  <Paragraphs>351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950</cp:revision>
  <dcterms:created xsi:type="dcterms:W3CDTF">2020-04-09T07:32:19Z</dcterms:created>
  <dcterms:modified xsi:type="dcterms:W3CDTF">2021-03-04T05:40:19Z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