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381" r:id="rId2"/>
    <p:sldId id="1482" r:id="rId3"/>
    <p:sldId id="1483" r:id="rId4"/>
    <p:sldId id="1484" r:id="rId5"/>
    <p:sldId id="1485" r:id="rId6"/>
    <p:sldId id="1486" r:id="rId7"/>
    <p:sldId id="1487" r:id="rId8"/>
    <p:sldId id="1398" r:id="rId9"/>
    <p:sldId id="1463" r:id="rId10"/>
    <p:sldId id="1488" r:id="rId11"/>
    <p:sldId id="1489" r:id="rId12"/>
    <p:sldId id="1490" r:id="rId13"/>
    <p:sldId id="1491" r:id="rId14"/>
    <p:sldId id="1492" r:id="rId15"/>
    <p:sldId id="1493" r:id="rId16"/>
    <p:sldId id="1494" r:id="rId17"/>
    <p:sldId id="1495" r:id="rId18"/>
    <p:sldId id="1496" r:id="rId19"/>
    <p:sldId id="1497" r:id="rId20"/>
    <p:sldId id="1498" r:id="rId21"/>
    <p:sldId id="1499" r:id="rId22"/>
    <p:sldId id="1500" r:id="rId23"/>
    <p:sldId id="368" r:id="rId24"/>
  </p:sldIdLst>
  <p:sldSz cx="9144000" cy="5143500" type="screen16x9"/>
  <p:notesSz cx="5765800" cy="3244850"/>
  <p:custDataLst>
    <p:tags r:id="rId2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9632" y="2139702"/>
            <a:ext cx="4536504" cy="131502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8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800" b="1" dirty="0">
              <a:latin typeface="Arial"/>
              <a:cs typeface="Arial"/>
            </a:endParaRPr>
          </a:p>
          <a:p>
            <a:pPr marL="20131"/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murakkab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foizlar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9552" y="2283718"/>
            <a:ext cx="545553" cy="1857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Sofizm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93" y="1006731"/>
            <a:ext cx="8864211" cy="3293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hisoblashning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qilinayotganida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so‘mini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so‘mini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so‘mning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77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/>
              <p:cNvSpPr txBox="1">
                <a:spLocks/>
              </p:cNvSpPr>
              <p:nvPr/>
            </p:nvSpPr>
            <p:spPr>
              <a:xfrm>
                <a:off x="342395" y="51470"/>
                <a:ext cx="8557312" cy="641980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lvl="0"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∙2=5</m:t>
                    </m:r>
                  </m:oMath>
                </a14:m>
                <a:r>
                  <a:rPr lang="en-US" sz="40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sofizmi</a:t>
                </a:r>
                <a:endParaRPr lang="en-US" sz="40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51470"/>
                <a:ext cx="8557312" cy="641980"/>
              </a:xfrm>
              <a:prstGeom prst="rect">
                <a:avLst/>
              </a:prstGeom>
              <a:blipFill rotWithShape="1">
                <a:blip r:embed="rId3"/>
                <a:stretch>
                  <a:fillRect t="-19811" b="-46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294" y="1006731"/>
                <a:ext cx="8655414" cy="892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tenglikni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soddalashtiramiz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" y="1006731"/>
                <a:ext cx="8655414" cy="892554"/>
              </a:xfrm>
              <a:prstGeom prst="rect">
                <a:avLst/>
              </a:prstGeom>
              <a:blipFill rotWithShape="1">
                <a:blip r:embed="rId4"/>
                <a:stretch>
                  <a:fillRect l="-1197" b="-15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1923678"/>
                <a:ext cx="5688632" cy="4924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2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23678"/>
                <a:ext cx="5688632" cy="4924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2439345"/>
                <a:ext cx="5688632" cy="477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39345"/>
                <a:ext cx="5688632" cy="477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7824" y="2859782"/>
                <a:ext cx="2304256" cy="477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2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859782"/>
                <a:ext cx="2304256" cy="4770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435846"/>
                <a:ext cx="9093367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Bu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yerdagi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qilinayotgan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xatolik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tenglikning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qismini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ko‘paytuvchiga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qisqartirishda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9093367" cy="1384997"/>
              </a:xfrm>
              <a:prstGeom prst="rect">
                <a:avLst/>
              </a:prstGeom>
              <a:blipFill rotWithShape="1">
                <a:blip r:embed="rId8"/>
                <a:stretch>
                  <a:fillRect l="-1340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421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93" y="771550"/>
            <a:ext cx="8864211" cy="124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summani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qarzni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qaytarishi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kelishiladi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293" y="1995686"/>
            <a:ext cx="8864211" cy="861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to‘lashni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zimmasiga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931790"/>
            <a:ext cx="8864211" cy="201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Kreditorning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qarzdorga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pulni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berganligi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daromadini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162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Oddiy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93" y="771550"/>
            <a:ext cx="8864211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kreditorning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qarzdorga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berganligi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daromadini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usulidir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3848" y="1995686"/>
                <a:ext cx="210044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𝑪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95686"/>
                <a:ext cx="2100447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003798"/>
                <a:ext cx="8864211" cy="20928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miqdordagi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ishlatgani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qarzdorning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kreditorga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to‘laydigan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to‘lovi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yillar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3798"/>
                <a:ext cx="8864211" cy="2092883"/>
              </a:xfrm>
              <a:prstGeom prst="rect">
                <a:avLst/>
              </a:prstGeom>
              <a:blipFill rotWithShape="1">
                <a:blip r:embed="rId4"/>
                <a:stretch>
                  <a:fillRect l="-1169" t="-2624" b="-6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46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629" y="771550"/>
            <a:ext cx="8115843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8000000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9832" y="2427734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27734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635646"/>
                <a:ext cx="6840760" cy="71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𝟖𝟎𝟎𝟎𝟎𝟎𝟎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35646"/>
                <a:ext cx="6840760" cy="712633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3435846"/>
                <a:ext cx="6131461" cy="93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𝟖𝟎𝟎𝟎𝟎𝟎𝟎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𝟖𝟒𝟎𝟎𝟎𝟎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35846"/>
                <a:ext cx="6131461" cy="9398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98642" y="4299942"/>
                <a:ext cx="37930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𝟖𝟒𝟎𝟎𝟎𝟎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42" y="4299942"/>
                <a:ext cx="3793026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3210" t="-11236" b="-26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94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69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9546"/>
                <a:ext cx="288032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𝟏𝟔𝟎𝟎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9546"/>
                <a:ext cx="2880320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𝟓𝟎𝟎𝟎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918" t="-11628" r="-374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𝟏𝟔𝟎𝟎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𝟓𝟎𝟎𝟎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307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Bank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yilma-yil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211710"/>
                <a:ext cx="7483443" cy="71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211710"/>
                <a:ext cx="7483443" cy="712633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9546"/>
                <a:ext cx="374441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9546"/>
                <a:ext cx="374441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2717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𝟏𝟓</m:t>
                    </m:r>
                    <m:r>
                      <a:rPr lang="en-US" sz="2800" b="1" i="0" smtClean="0">
                        <a:latin typeface="Cambria Math"/>
                      </a:rPr>
                      <m:t> %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27177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630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4083918"/>
                <a:ext cx="4392488" cy="9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0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83918"/>
                <a:ext cx="4392488" cy="947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0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209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yilma-yil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to‘langandan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073" y="322515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3" y="322515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503" y="2696600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3" y="2696600"/>
                <a:ext cx="748344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3291830"/>
                <a:ext cx="442070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𝟏𝟎𝟎𝟎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91830"/>
                <a:ext cx="442070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yil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15796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932" t="-11628" r="-395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083918"/>
                <a:ext cx="4392488" cy="9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83918"/>
                <a:ext cx="4392488" cy="947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458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99542"/>
                <a:ext cx="8784975" cy="1292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funt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sterling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7 %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olinsa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kreditorga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to‘lanadigan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to‘lovini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5" cy="1292664"/>
              </a:xfrm>
              <a:prstGeom prst="rect">
                <a:avLst/>
              </a:prstGeom>
              <a:blipFill rotWithShape="1">
                <a:blip r:embed="rId3"/>
                <a:stretch>
                  <a:fillRect l="-1180" t="-4245" r="-278" b="-10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60" y="192367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" y="1923678"/>
                <a:ext cx="2293592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80497" y="1491630"/>
                <a:ext cx="6083991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97" y="1491630"/>
                <a:ext cx="6083991" cy="523222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5703" y="1923678"/>
                <a:ext cx="3728465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𝟔𝟑𝟎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03" y="1923678"/>
                <a:ext cx="3728465" cy="910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4020" y="2139702"/>
                <a:ext cx="2188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𝟔𝟑𝟎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20" y="2139702"/>
                <a:ext cx="218842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5850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2787774"/>
                <a:ext cx="8784975" cy="1292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6100 $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5,9 %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oyga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olinsa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kreditorga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to‘lanadigan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to‘lovini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7774"/>
                <a:ext cx="8784975" cy="1292664"/>
              </a:xfrm>
              <a:prstGeom prst="rect">
                <a:avLst/>
              </a:prstGeom>
              <a:blipFill rotWithShape="1">
                <a:blip r:embed="rId8"/>
                <a:stretch>
                  <a:fillRect l="-1179" t="-4245" b="-10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4313" y="3579862"/>
                <a:ext cx="7236119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𝟔𝟏𝟎𝟎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13" y="3579862"/>
                <a:ext cx="7236119" cy="523222"/>
              </a:xfrm>
              <a:prstGeom prst="rect">
                <a:avLst/>
              </a:prstGeom>
              <a:blipFill rotWithShape="1">
                <a:blip r:embed="rId9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4083918"/>
                <a:ext cx="56166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𝟔𝟏𝟎𝟎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𝟒𝟒𝟗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𝟖𝟕𝟓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83918"/>
                <a:ext cx="5616624" cy="910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06689" y="4299942"/>
                <a:ext cx="3126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𝟒𝟒𝟗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𝟖𝟕𝟓</m:t>
                    </m:r>
                    <m:r>
                      <a:rPr lang="en-US" sz="2800" b="1" i="0" smtClean="0">
                        <a:latin typeface="Cambria Math"/>
                      </a:rPr>
                      <m:t> $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89" y="4299942"/>
                <a:ext cx="312669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899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650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99542"/>
                <a:ext cx="8784975" cy="16927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130000$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kreditor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hollarda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daromad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7,7 %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7 %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5,5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5" cy="1692773"/>
              </a:xfrm>
              <a:prstGeom prst="rect">
                <a:avLst/>
              </a:prstGeom>
              <a:blipFill rotWithShape="1">
                <a:blip r:embed="rId3"/>
                <a:stretch>
                  <a:fillRect l="-1180" t="-3249" b="-8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2355726"/>
                <a:ext cx="6696744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𝟏𝟑𝟎𝟎𝟎𝟎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6696744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3528" y="2859782"/>
                <a:ext cx="56166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𝟏𝟑𝟎𝟎𝟎𝟎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𝟓𝟎𝟎𝟓𝟎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9782"/>
                <a:ext cx="5616624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70781" y="4424794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528" y="3677404"/>
                <a:ext cx="7200800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𝟏𝟑𝟎𝟎𝟎𝟎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77404"/>
                <a:ext cx="7200800" cy="523222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4181460"/>
                <a:ext cx="56166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𝟏𝟑𝟎𝟎𝟎𝟎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𝟓𝟎𝟎𝟓𝟎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81460"/>
                <a:ext cx="5616624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012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69954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1474785"/>
                <a:ext cx="8928992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Tolib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10.00 da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kinoga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teatrga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Tolib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10.00 da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kinoga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bormadi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Tolib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10.00 da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teatrga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74785"/>
                <a:ext cx="8928992" cy="1384997"/>
              </a:xfrm>
              <a:prstGeom prst="rect">
                <a:avLst/>
              </a:prstGeom>
              <a:blipFill rotWithShape="1">
                <a:blip r:embed="rId2"/>
                <a:stretch>
                  <a:fillRect l="-1434" t="-4405" r="-1503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2221" y="2697763"/>
                <a:ext cx="6264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teatrga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1" y="2697763"/>
                <a:ext cx="626485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11698" y="3291830"/>
                <a:ext cx="1271438" cy="888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¬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98" y="3291830"/>
                <a:ext cx="1271438" cy="888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211698" y="4153348"/>
            <a:ext cx="10081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08131" y="4153348"/>
                <a:ext cx="5116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31" y="4153348"/>
                <a:ext cx="51167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068" y="3723878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8" y="3723878"/>
                <a:ext cx="318016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716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69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𝟗𝟏𝟎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9546"/>
                <a:ext cx="28803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𝟗𝟏𝟎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9546"/>
                <a:ext cx="288032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𝟐𝟔𝟎𝟎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918" t="-11628" r="-374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𝟗𝟏𝟎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𝟐𝟔𝟎𝟎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122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69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Investor 21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olmoqchi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investor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investitsiya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355726"/>
                <a:ext cx="8131515" cy="71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𝟐𝟑𝟎𝟎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355726"/>
                <a:ext cx="8131515" cy="712633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9546"/>
                <a:ext cx="4032448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𝟐𝟑𝟎𝟎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9546"/>
                <a:ext cx="4032448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088" y="4299942"/>
                <a:ext cx="357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𝟐𝟎𝟐𝟐𝟎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yevro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299942"/>
                <a:ext cx="357822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578" t="-11628" r="-153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4011910"/>
                <a:ext cx="4741218" cy="9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𝟐𝟑𝟎𝟎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𝟐𝟎𝟐𝟐𝟎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11910"/>
                <a:ext cx="4741218" cy="947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08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2787774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87774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067694"/>
                <a:ext cx="7483443" cy="71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067694"/>
                <a:ext cx="7483443" cy="712633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2571750"/>
                <a:ext cx="3744416" cy="11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𝟕𝟎𝟎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571750"/>
                <a:ext cx="3744416" cy="1183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6201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𝟏𝟏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𝟕</m:t>
                    </m:r>
                    <m:r>
                      <a:rPr lang="en-US" sz="2800" b="1" i="0" smtClean="0">
                        <a:latin typeface="Cambria Math"/>
                      </a:rPr>
                      <m:t> %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62014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884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3795886"/>
                <a:ext cx="4392488" cy="124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800" b="1" i="0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95886"/>
                <a:ext cx="4392488" cy="12493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313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52-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4, 6, 8, 9-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550253"/>
                  </p:ext>
                </p:extLst>
              </p:nvPr>
            </p:nvGraphicFramePr>
            <p:xfrm>
              <a:off x="107504" y="1851670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550253"/>
                  </p:ext>
                </p:extLst>
              </p:nvPr>
            </p:nvGraphicFramePr>
            <p:xfrm>
              <a:off x="107504" y="1851670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176" r="-193472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176" r="-161975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300" t="-1176" r="-5159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6226" t="-1176" r="-93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9235" t="-1176" r="-17131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26" t="-1176" r="-160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01176" r="-193472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01176" r="-16197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201176" r="-193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201176" r="-16197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301176" r="-19347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301176" r="-16197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401176" r="-193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401176" r="-16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7350" y="235572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50" y="2355726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2859782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59782"/>
                <a:ext cx="50045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3648" y="3401293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401293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393990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39902"/>
                <a:ext cx="50526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9808" y="235572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08" y="2355726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285978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59782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3131" y="340129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3401293"/>
                <a:ext cx="50045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3131" y="393990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3939902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235572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2355726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289723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97237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340129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401293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393990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939902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5776" y="915566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>
                          <a:latin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915566"/>
                <a:ext cx="318016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5462" y="235572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62" y="2355726"/>
                <a:ext cx="50526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11760" y="285978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59782"/>
                <a:ext cx="50526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340129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01293"/>
                <a:ext cx="500458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1760" y="393990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39902"/>
                <a:ext cx="497379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649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69954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1474785"/>
                <a:ext cx="8928992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4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74785"/>
                <a:ext cx="8928992" cy="954109"/>
              </a:xfrm>
              <a:prstGeom prst="rect">
                <a:avLst/>
              </a:prstGeom>
              <a:blipFill rotWithShape="1">
                <a:blip r:embed="rId2"/>
                <a:stretch>
                  <a:fillRect t="-6410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2221" y="2355726"/>
                <a:ext cx="42639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son.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1" y="2355726"/>
                <a:ext cx="4263924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369" r="-286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11698" y="3291830"/>
                <a:ext cx="1545936" cy="861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98" y="3291830"/>
                <a:ext cx="1545936" cy="861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283706" y="4153348"/>
            <a:ext cx="120817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08193" y="4153348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93" y="4153348"/>
                <a:ext cx="51809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068" y="3723878"/>
                <a:ext cx="31637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8" y="3723878"/>
                <a:ext cx="316375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97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050961"/>
                  </p:ext>
                </p:extLst>
              </p:nvPr>
            </p:nvGraphicFramePr>
            <p:xfrm>
              <a:off x="107504" y="1851670"/>
              <a:ext cx="8280920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720080"/>
                    <a:gridCol w="1368152"/>
                    <a:gridCol w="2376264"/>
                    <a:gridCol w="331236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050961"/>
                  </p:ext>
                </p:extLst>
              </p:nvPr>
            </p:nvGraphicFramePr>
            <p:xfrm>
              <a:off x="107504" y="1851670"/>
              <a:ext cx="8280920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720080"/>
                    <a:gridCol w="1368152"/>
                    <a:gridCol w="2376264"/>
                    <a:gridCol w="331236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1176" r="-15373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186" t="-1176" r="-98135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79" t="-1176" r="-4169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9231" t="-1176" r="-1394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0276" t="-1176" r="-184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101176" r="-153734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186" t="-101176" r="-9813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201176" r="-15373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186" t="-201176" r="-9813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301176" r="-15373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186" t="-301176" r="-9813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401176" r="-1537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186" t="-401176" r="-981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349" y="235572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49" y="2355726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2647" y="285978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2859782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12647" y="3401293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3401293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2647" y="3939902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3939902"/>
                <a:ext cx="50045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99768" y="235572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768" y="2355726"/>
                <a:ext cx="50045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91880" y="285978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59782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3091" y="340129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91" y="3401293"/>
                <a:ext cx="50045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93091" y="393990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91" y="3939902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2893" y="235572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93" y="2355726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16216" y="289723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97237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6216" y="340129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01293"/>
                <a:ext cx="50526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16216" y="393990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939902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5776" y="915566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915566"/>
                <a:ext cx="318016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72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69954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1474785"/>
                <a:ext cx="8928992" cy="18158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ketma-ketlik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arifmetik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bo‘lmasa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ketma-ketlik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arifmetik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74785"/>
                <a:ext cx="8928992" cy="1815884"/>
              </a:xfrm>
              <a:prstGeom prst="rect">
                <a:avLst/>
              </a:prstGeom>
              <a:blipFill rotWithShape="1">
                <a:blip r:embed="rId2"/>
                <a:stretch>
                  <a:fillRect l="-1365" t="-3356" r="-683" b="-8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1436" y="3270184"/>
                <a:ext cx="600677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arifmetik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geometrik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progressiya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6" y="3270184"/>
                <a:ext cx="6006773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42488" y="2931790"/>
                <a:ext cx="1823256" cy="861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¬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        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88" y="2931790"/>
                <a:ext cx="1823256" cy="8617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6914496" y="3793308"/>
            <a:ext cx="17519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08304" y="3793308"/>
                <a:ext cx="11274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93308"/>
                <a:ext cx="112742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07704" y="4331917"/>
                <a:ext cx="43590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31917"/>
                <a:ext cx="435907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83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802107"/>
                  </p:ext>
                </p:extLst>
              </p:nvPr>
            </p:nvGraphicFramePr>
            <p:xfrm>
              <a:off x="107504" y="2067694"/>
              <a:ext cx="8928992" cy="3007678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504056"/>
                    <a:gridCol w="648072"/>
                    <a:gridCol w="1656184"/>
                    <a:gridCol w="1872208"/>
                    <a:gridCol w="1008112"/>
                    <a:gridCol w="27363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1" i="1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1" i="1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802107"/>
                  </p:ext>
                </p:extLst>
              </p:nvPr>
            </p:nvGraphicFramePr>
            <p:xfrm>
              <a:off x="107504" y="2067694"/>
              <a:ext cx="8928992" cy="3007678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504056"/>
                    <a:gridCol w="648072"/>
                    <a:gridCol w="1656184"/>
                    <a:gridCol w="1872208"/>
                    <a:gridCol w="1008112"/>
                    <a:gridCol w="2736304"/>
                  </a:tblGrid>
                  <a:tr h="9350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r="-1665060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439" r="-1585366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5140" r="-1114953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738" r="-340221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77199" r="-200326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15758" r="-272727" b="-2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6281" r="-223" b="-220779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181176" r="-166506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439" t="-181176" r="-15853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281176" r="-166506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439" t="-281176" r="-15853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381176" r="-16650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439" t="-381176" r="-158536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481176" r="-1665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439" t="-481176" r="-15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3334" y="296924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34" y="2969245"/>
                <a:ext cx="50526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3473301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473301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9632" y="401481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14812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9632" y="4553421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53421"/>
                <a:ext cx="49737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47840" y="293179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40" y="2931790"/>
                <a:ext cx="50045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9952" y="343584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35846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1163" y="3977357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3" y="3977357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41163" y="45159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3" y="4515966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14981" y="293179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81" y="2931790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08304" y="3473301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73301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08304" y="3977357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977357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08304" y="451596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515966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1107251"/>
                <a:ext cx="43590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107251"/>
                <a:ext cx="4359078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53454" y="293179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54" y="2931790"/>
                <a:ext cx="500458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39752" y="343584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500458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39752" y="3977357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77357"/>
                <a:ext cx="505267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39752" y="45159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15966"/>
                <a:ext cx="505267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40915" y="699542"/>
                <a:ext cx="164641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15" y="699542"/>
                <a:ext cx="1646413" cy="135402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78901" y="293179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901" y="2931790"/>
                <a:ext cx="500458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1013" y="343584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13" y="3435846"/>
                <a:ext cx="500458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2224" y="3977357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4" y="3977357"/>
                <a:ext cx="500458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72224" y="45159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4" y="4515966"/>
                <a:ext cx="505267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011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25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Sofizm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paradokslar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898721"/>
            <a:ext cx="9093367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Sofizm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bilintirmay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2571750"/>
            <a:ext cx="9093367" cy="224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Paradoks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kutilmagan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paradoks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etishdek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63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Sofizm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54584"/>
            <a:ext cx="8928992" cy="409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oshxonada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ovqatlanib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bo‘lishgach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Qaytishayotganida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29000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sz="2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624890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32428fae95f88b42b8f2812525d294519133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</TotalTime>
  <Words>1765</Words>
  <Application>Microsoft Office PowerPoint</Application>
  <PresentationFormat>Экран (16:9)</PresentationFormat>
  <Paragraphs>244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892</cp:revision>
  <dcterms:created xsi:type="dcterms:W3CDTF">2020-04-09T07:32:19Z</dcterms:created>
  <dcterms:modified xsi:type="dcterms:W3CDTF">2021-03-04T05:38:32Z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